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1" r:id="rId4"/>
    <p:sldId id="262" r:id="rId5"/>
    <p:sldId id="267" r:id="rId6"/>
    <p:sldId id="265" r:id="rId7"/>
    <p:sldId id="274" r:id="rId8"/>
    <p:sldId id="278" r:id="rId9"/>
    <p:sldId id="279" r:id="rId10"/>
    <p:sldId id="277" r:id="rId11"/>
    <p:sldId id="263" r:id="rId12"/>
    <p:sldId id="270" r:id="rId13"/>
    <p:sldId id="264" r:id="rId14"/>
    <p:sldId id="272" r:id="rId15"/>
    <p:sldId id="266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658"/>
    <a:srgbClr val="F59999"/>
    <a:srgbClr val="FE91F7"/>
    <a:srgbClr val="F9C3C3"/>
    <a:srgbClr val="FDEDED"/>
    <a:srgbClr val="E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0EA07-F32A-4EE3-A3A8-2A59AA04E9B2}" v="38" dt="2022-02-05T01:27:41.668"/>
    <p1510:client id="{F1BE011A-8E1C-473C-9069-569F27C5735A}" v="317" dt="2022-02-05T02:05:27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5214" autoAdjust="0"/>
  </p:normalViewPr>
  <p:slideViewPr>
    <p:cSldViewPr snapToGrid="0">
      <p:cViewPr varScale="1">
        <p:scale>
          <a:sx n="106" d="100"/>
          <a:sy n="106" d="100"/>
        </p:scale>
        <p:origin x="10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수연" userId="92a6b10c-7881-45d6-8dea-c59faaf0b37a" providerId="ADAL" clId="{3330EA07-F32A-4EE3-A3A8-2A59AA04E9B2}"/>
    <pc:docChg chg="undo custSel addSld modSld">
      <pc:chgData name="심수연" userId="92a6b10c-7881-45d6-8dea-c59faaf0b37a" providerId="ADAL" clId="{3330EA07-F32A-4EE3-A3A8-2A59AA04E9B2}" dt="2022-02-05T01:27:41.667" v="165"/>
      <pc:docMkLst>
        <pc:docMk/>
      </pc:docMkLst>
      <pc:sldChg chg="addSp delSp modSp mod">
        <pc:chgData name="심수연" userId="92a6b10c-7881-45d6-8dea-c59faaf0b37a" providerId="ADAL" clId="{3330EA07-F32A-4EE3-A3A8-2A59AA04E9B2}" dt="2022-02-05T01:03:52.336" v="67" actId="1076"/>
        <pc:sldMkLst>
          <pc:docMk/>
          <pc:sldMk cId="1883292546" sldId="256"/>
        </pc:sldMkLst>
        <pc:picChg chg="del">
          <ac:chgData name="심수연" userId="92a6b10c-7881-45d6-8dea-c59faaf0b37a" providerId="ADAL" clId="{3330EA07-F32A-4EE3-A3A8-2A59AA04E9B2}" dt="2022-02-05T01:03:49.694" v="66" actId="478"/>
          <ac:picMkLst>
            <pc:docMk/>
            <pc:sldMk cId="1883292546" sldId="256"/>
            <ac:picMk id="3" creationId="{7BD54B0A-4B73-4540-A213-9932C9036F4B}"/>
          </ac:picMkLst>
        </pc:picChg>
        <pc:picChg chg="add mod">
          <ac:chgData name="심수연" userId="92a6b10c-7881-45d6-8dea-c59faaf0b37a" providerId="ADAL" clId="{3330EA07-F32A-4EE3-A3A8-2A59AA04E9B2}" dt="2022-02-05T00:39:01.836" v="18" actId="1076"/>
          <ac:picMkLst>
            <pc:docMk/>
            <pc:sldMk cId="1883292546" sldId="256"/>
            <ac:picMk id="7" creationId="{254A280E-CD76-4781-8DA5-43C5F7664FFD}"/>
          </ac:picMkLst>
        </pc:picChg>
        <pc:picChg chg="add mod">
          <ac:chgData name="심수연" userId="92a6b10c-7881-45d6-8dea-c59faaf0b37a" providerId="ADAL" clId="{3330EA07-F32A-4EE3-A3A8-2A59AA04E9B2}" dt="2022-02-05T01:03:52.336" v="67" actId="1076"/>
          <ac:picMkLst>
            <pc:docMk/>
            <pc:sldMk cId="1883292546" sldId="256"/>
            <ac:picMk id="9" creationId="{EC138D9C-1359-4948-B8F2-C981125A17AD}"/>
          </ac:picMkLst>
        </pc:picChg>
        <pc:picChg chg="del">
          <ac:chgData name="심수연" userId="92a6b10c-7881-45d6-8dea-c59faaf0b37a" providerId="ADAL" clId="{3330EA07-F32A-4EE3-A3A8-2A59AA04E9B2}" dt="2022-02-05T00:38:52.804" v="15" actId="478"/>
          <ac:picMkLst>
            <pc:docMk/>
            <pc:sldMk cId="1883292546" sldId="256"/>
            <ac:picMk id="12" creationId="{0365362D-A650-4EB6-9796-CEB803A8127B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23.046" v="30"/>
        <pc:sldMkLst>
          <pc:docMk/>
          <pc:sldMk cId="3358847940" sldId="258"/>
        </pc:sldMkLst>
        <pc:picChg chg="del mod">
          <ac:chgData name="심수연" userId="92a6b10c-7881-45d6-8dea-c59faaf0b37a" providerId="ADAL" clId="{3330EA07-F32A-4EE3-A3A8-2A59AA04E9B2}" dt="2022-02-05T01:02:22.750" v="29" actId="478"/>
          <ac:picMkLst>
            <pc:docMk/>
            <pc:sldMk cId="3358847940" sldId="258"/>
            <ac:picMk id="12" creationId="{4FAEF96A-D4C3-40D9-A927-92F855E14E50}"/>
          </ac:picMkLst>
        </pc:picChg>
        <pc:picChg chg="add del mod">
          <ac:chgData name="심수연" userId="92a6b10c-7881-45d6-8dea-c59faaf0b37a" providerId="ADAL" clId="{3330EA07-F32A-4EE3-A3A8-2A59AA04E9B2}" dt="2022-02-05T01:02:21.575" v="28"/>
          <ac:picMkLst>
            <pc:docMk/>
            <pc:sldMk cId="3358847940" sldId="258"/>
            <ac:picMk id="17" creationId="{D3ED459C-8F1B-459E-B77F-CCC6383A1EEE}"/>
          </ac:picMkLst>
        </pc:picChg>
        <pc:picChg chg="add mod">
          <ac:chgData name="심수연" userId="92a6b10c-7881-45d6-8dea-c59faaf0b37a" providerId="ADAL" clId="{3330EA07-F32A-4EE3-A3A8-2A59AA04E9B2}" dt="2022-02-05T01:02:23.046" v="30"/>
          <ac:picMkLst>
            <pc:docMk/>
            <pc:sldMk cId="3358847940" sldId="258"/>
            <ac:picMk id="18" creationId="{34B67BCB-BC45-434B-AA51-100B6D0EAB38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29.566" v="34"/>
        <pc:sldMkLst>
          <pc:docMk/>
          <pc:sldMk cId="106526241" sldId="262"/>
        </pc:sldMkLst>
        <pc:picChg chg="add mod">
          <ac:chgData name="심수연" userId="92a6b10c-7881-45d6-8dea-c59faaf0b37a" providerId="ADAL" clId="{3330EA07-F32A-4EE3-A3A8-2A59AA04E9B2}" dt="2022-02-05T01:02:29.566" v="34"/>
          <ac:picMkLst>
            <pc:docMk/>
            <pc:sldMk cId="106526241" sldId="262"/>
            <ac:picMk id="12" creationId="{7E7BD101-CB15-4EE9-BF6D-1B9300733AED}"/>
          </ac:picMkLst>
        </pc:picChg>
        <pc:picChg chg="del">
          <ac:chgData name="심수연" userId="92a6b10c-7881-45d6-8dea-c59faaf0b37a" providerId="ADAL" clId="{3330EA07-F32A-4EE3-A3A8-2A59AA04E9B2}" dt="2022-02-05T01:02:29.367" v="33" actId="478"/>
          <ac:picMkLst>
            <pc:docMk/>
            <pc:sldMk cId="106526241" sldId="262"/>
            <ac:picMk id="14" creationId="{E85FC199-9967-40B1-98BA-342AFA5BDBA6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52.705" v="46"/>
        <pc:sldMkLst>
          <pc:docMk/>
          <pc:sldMk cId="3520981773" sldId="263"/>
        </pc:sldMkLst>
        <pc:picChg chg="add mod">
          <ac:chgData name="심수연" userId="92a6b10c-7881-45d6-8dea-c59faaf0b37a" providerId="ADAL" clId="{3330EA07-F32A-4EE3-A3A8-2A59AA04E9B2}" dt="2022-02-05T01:02:52.705" v="46"/>
          <ac:picMkLst>
            <pc:docMk/>
            <pc:sldMk cId="3520981773" sldId="263"/>
            <ac:picMk id="20" creationId="{CFBEA16D-E28E-4B9C-9747-A603B72EC955}"/>
          </ac:picMkLst>
        </pc:picChg>
        <pc:picChg chg="del">
          <ac:chgData name="심수연" userId="92a6b10c-7881-45d6-8dea-c59faaf0b37a" providerId="ADAL" clId="{3330EA07-F32A-4EE3-A3A8-2A59AA04E9B2}" dt="2022-02-05T01:02:52.455" v="45" actId="478"/>
          <ac:picMkLst>
            <pc:docMk/>
            <pc:sldMk cId="3520981773" sldId="263"/>
            <ac:picMk id="25" creationId="{2F16837F-0A19-4697-8D12-D17A4623F488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3:01.365" v="50"/>
        <pc:sldMkLst>
          <pc:docMk/>
          <pc:sldMk cId="3831480726" sldId="264"/>
        </pc:sldMkLst>
        <pc:picChg chg="add mod">
          <ac:chgData name="심수연" userId="92a6b10c-7881-45d6-8dea-c59faaf0b37a" providerId="ADAL" clId="{3330EA07-F32A-4EE3-A3A8-2A59AA04E9B2}" dt="2022-02-05T01:03:01.365" v="50"/>
          <ac:picMkLst>
            <pc:docMk/>
            <pc:sldMk cId="3831480726" sldId="264"/>
            <ac:picMk id="22" creationId="{4880BCAC-40FE-4F11-8FF4-A3150E508D2F}"/>
          </ac:picMkLst>
        </pc:picChg>
        <pc:picChg chg="del">
          <ac:chgData name="심수연" userId="92a6b10c-7881-45d6-8dea-c59faaf0b37a" providerId="ADAL" clId="{3330EA07-F32A-4EE3-A3A8-2A59AA04E9B2}" dt="2022-02-05T01:03:01.202" v="49" actId="478"/>
          <ac:picMkLst>
            <pc:docMk/>
            <pc:sldMk cId="3831480726" sldId="264"/>
            <ac:picMk id="36" creationId="{195C4F80-09EC-4746-BB8F-0B0C13276698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45.443" v="42"/>
        <pc:sldMkLst>
          <pc:docMk/>
          <pc:sldMk cId="1615766154" sldId="265"/>
        </pc:sldMkLst>
        <pc:picChg chg="add mod">
          <ac:chgData name="심수연" userId="92a6b10c-7881-45d6-8dea-c59faaf0b37a" providerId="ADAL" clId="{3330EA07-F32A-4EE3-A3A8-2A59AA04E9B2}" dt="2022-02-05T01:02:45.443" v="42"/>
          <ac:picMkLst>
            <pc:docMk/>
            <pc:sldMk cId="1615766154" sldId="265"/>
            <ac:picMk id="11" creationId="{AC3AB934-A943-4836-B167-7BDCDD9DD3ED}"/>
          </ac:picMkLst>
        </pc:picChg>
        <pc:picChg chg="del mod">
          <ac:chgData name="심수연" userId="92a6b10c-7881-45d6-8dea-c59faaf0b37a" providerId="ADAL" clId="{3330EA07-F32A-4EE3-A3A8-2A59AA04E9B2}" dt="2022-02-05T01:02:45.264" v="41" actId="478"/>
          <ac:picMkLst>
            <pc:docMk/>
            <pc:sldMk cId="1615766154" sldId="265"/>
            <ac:picMk id="31" creationId="{491420E8-78C5-41EA-A2E0-3DA1B58C3AEA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3:10.528" v="55"/>
        <pc:sldMkLst>
          <pc:docMk/>
          <pc:sldMk cId="3305133116" sldId="266"/>
        </pc:sldMkLst>
        <pc:picChg chg="add mod">
          <ac:chgData name="심수연" userId="92a6b10c-7881-45d6-8dea-c59faaf0b37a" providerId="ADAL" clId="{3330EA07-F32A-4EE3-A3A8-2A59AA04E9B2}" dt="2022-02-05T01:03:10.528" v="55"/>
          <ac:picMkLst>
            <pc:docMk/>
            <pc:sldMk cId="3305133116" sldId="266"/>
            <ac:picMk id="17" creationId="{C1D3A40B-F0A2-44FF-B8E4-91D8B93366B7}"/>
          </ac:picMkLst>
        </pc:picChg>
        <pc:picChg chg="del">
          <ac:chgData name="심수연" userId="92a6b10c-7881-45d6-8dea-c59faaf0b37a" providerId="ADAL" clId="{3330EA07-F32A-4EE3-A3A8-2A59AA04E9B2}" dt="2022-02-05T01:03:10.245" v="54" actId="478"/>
          <ac:picMkLst>
            <pc:docMk/>
            <pc:sldMk cId="3305133116" sldId="266"/>
            <ac:picMk id="23" creationId="{F01DEBF4-F45D-4B67-9269-BD4552B101EE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32.759" v="37"/>
        <pc:sldMkLst>
          <pc:docMk/>
          <pc:sldMk cId="4125976211" sldId="267"/>
        </pc:sldMkLst>
        <pc:picChg chg="add mod">
          <ac:chgData name="심수연" userId="92a6b10c-7881-45d6-8dea-c59faaf0b37a" providerId="ADAL" clId="{3330EA07-F32A-4EE3-A3A8-2A59AA04E9B2}" dt="2022-02-05T01:02:32.759" v="37"/>
          <ac:picMkLst>
            <pc:docMk/>
            <pc:sldMk cId="4125976211" sldId="267"/>
            <ac:picMk id="15" creationId="{273B1779-D833-4CF9-885D-65E06A3BA31F}"/>
          </ac:picMkLst>
        </pc:picChg>
        <pc:picChg chg="del mod">
          <ac:chgData name="심수연" userId="92a6b10c-7881-45d6-8dea-c59faaf0b37a" providerId="ADAL" clId="{3330EA07-F32A-4EE3-A3A8-2A59AA04E9B2}" dt="2022-02-05T01:02:32.471" v="36" actId="478"/>
          <ac:picMkLst>
            <pc:docMk/>
            <pc:sldMk cId="4125976211" sldId="267"/>
            <ac:picMk id="33" creationId="{F25170AC-2143-4D40-9358-1BC76C66EE10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56.291" v="48"/>
        <pc:sldMkLst>
          <pc:docMk/>
          <pc:sldMk cId="3441327544" sldId="270"/>
        </pc:sldMkLst>
        <pc:picChg chg="add mod">
          <ac:chgData name="심수연" userId="92a6b10c-7881-45d6-8dea-c59faaf0b37a" providerId="ADAL" clId="{3330EA07-F32A-4EE3-A3A8-2A59AA04E9B2}" dt="2022-02-05T01:02:56.291" v="48"/>
          <ac:picMkLst>
            <pc:docMk/>
            <pc:sldMk cId="3441327544" sldId="270"/>
            <ac:picMk id="19" creationId="{0847442A-C6C8-47D8-A4C4-6994ED90F69E}"/>
          </ac:picMkLst>
        </pc:picChg>
        <pc:picChg chg="del">
          <ac:chgData name="심수연" userId="92a6b10c-7881-45d6-8dea-c59faaf0b37a" providerId="ADAL" clId="{3330EA07-F32A-4EE3-A3A8-2A59AA04E9B2}" dt="2022-02-05T01:02:56.072" v="47" actId="478"/>
          <ac:picMkLst>
            <pc:docMk/>
            <pc:sldMk cId="3441327544" sldId="270"/>
            <ac:picMk id="29" creationId="{0C88899F-6AFE-4DEE-8BFC-86C2DAF23015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2:26.007" v="32"/>
        <pc:sldMkLst>
          <pc:docMk/>
          <pc:sldMk cId="2946859" sldId="271"/>
        </pc:sldMkLst>
        <pc:picChg chg="del">
          <ac:chgData name="심수연" userId="92a6b10c-7881-45d6-8dea-c59faaf0b37a" providerId="ADAL" clId="{3330EA07-F32A-4EE3-A3A8-2A59AA04E9B2}" dt="2022-02-05T01:02:25.817" v="31" actId="478"/>
          <ac:picMkLst>
            <pc:docMk/>
            <pc:sldMk cId="2946859" sldId="271"/>
            <ac:picMk id="18" creationId="{08F54C2F-EF28-40CC-989C-4E13737286E9}"/>
          </ac:picMkLst>
        </pc:picChg>
        <pc:picChg chg="add mod">
          <ac:chgData name="심수연" userId="92a6b10c-7881-45d6-8dea-c59faaf0b37a" providerId="ADAL" clId="{3330EA07-F32A-4EE3-A3A8-2A59AA04E9B2}" dt="2022-02-05T01:02:26.007" v="32"/>
          <ac:picMkLst>
            <pc:docMk/>
            <pc:sldMk cId="2946859" sldId="271"/>
            <ac:picMk id="20" creationId="{AAD43866-A843-4A3A-B3EA-2DE2DCE350B7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3:06.921" v="53"/>
        <pc:sldMkLst>
          <pc:docMk/>
          <pc:sldMk cId="1722545136" sldId="272"/>
        </pc:sldMkLst>
        <pc:picChg chg="del mod">
          <ac:chgData name="심수연" userId="92a6b10c-7881-45d6-8dea-c59faaf0b37a" providerId="ADAL" clId="{3330EA07-F32A-4EE3-A3A8-2A59AA04E9B2}" dt="2022-02-05T01:03:06.715" v="52" actId="478"/>
          <ac:picMkLst>
            <pc:docMk/>
            <pc:sldMk cId="1722545136" sldId="272"/>
            <ac:picMk id="16" creationId="{23B7C155-E5B0-4964-B486-978B7A86B089}"/>
          </ac:picMkLst>
        </pc:picChg>
        <pc:picChg chg="add mod">
          <ac:chgData name="심수연" userId="92a6b10c-7881-45d6-8dea-c59faaf0b37a" providerId="ADAL" clId="{3330EA07-F32A-4EE3-A3A8-2A59AA04E9B2}" dt="2022-02-05T01:03:06.921" v="53"/>
          <ac:picMkLst>
            <pc:docMk/>
            <pc:sldMk cId="1722545136" sldId="272"/>
            <ac:picMk id="24" creationId="{06F2BF9F-CD14-4515-A6A5-2F9F6D14515D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27:28.865" v="139" actId="1076"/>
        <pc:sldMkLst>
          <pc:docMk/>
          <pc:sldMk cId="2094184240" sldId="274"/>
        </pc:sldMkLst>
        <pc:spChg chg="add mod">
          <ac:chgData name="심수연" userId="92a6b10c-7881-45d6-8dea-c59faaf0b37a" providerId="ADAL" clId="{3330EA07-F32A-4EE3-A3A8-2A59AA04E9B2}" dt="2022-02-05T01:27:28.865" v="139" actId="1076"/>
          <ac:spMkLst>
            <pc:docMk/>
            <pc:sldMk cId="2094184240" sldId="274"/>
            <ac:spMk id="6" creationId="{F7040801-A322-4B4C-BBD1-77CA8A73E6CA}"/>
          </ac:spMkLst>
        </pc:spChg>
        <pc:picChg chg="add del mod">
          <ac:chgData name="심수연" userId="92a6b10c-7881-45d6-8dea-c59faaf0b37a" providerId="ADAL" clId="{3330EA07-F32A-4EE3-A3A8-2A59AA04E9B2}" dt="2022-02-05T01:23:06.813" v="98" actId="478"/>
          <ac:picMkLst>
            <pc:docMk/>
            <pc:sldMk cId="2094184240" sldId="274"/>
            <ac:picMk id="3" creationId="{257CC95C-8744-414A-B982-A5F5C5BA985D}"/>
          </ac:picMkLst>
        </pc:picChg>
        <pc:picChg chg="add mod">
          <ac:chgData name="심수연" userId="92a6b10c-7881-45d6-8dea-c59faaf0b37a" providerId="ADAL" clId="{3330EA07-F32A-4EE3-A3A8-2A59AA04E9B2}" dt="2022-02-05T01:24:10.760" v="114" actId="1076"/>
          <ac:picMkLst>
            <pc:docMk/>
            <pc:sldMk cId="2094184240" sldId="274"/>
            <ac:picMk id="5" creationId="{36289E48-69E7-467C-BAE6-FFFEEF7190DF}"/>
          </ac:picMkLst>
        </pc:picChg>
        <pc:picChg chg="add mod">
          <ac:chgData name="심수연" userId="92a6b10c-7881-45d6-8dea-c59faaf0b37a" providerId="ADAL" clId="{3330EA07-F32A-4EE3-A3A8-2A59AA04E9B2}" dt="2022-02-05T01:02:39.504" v="39"/>
          <ac:picMkLst>
            <pc:docMk/>
            <pc:sldMk cId="2094184240" sldId="274"/>
            <ac:picMk id="10" creationId="{57153091-116D-47C4-847C-8D37D35FFC51}"/>
          </ac:picMkLst>
        </pc:picChg>
        <pc:picChg chg="del">
          <ac:chgData name="심수연" userId="92a6b10c-7881-45d6-8dea-c59faaf0b37a" providerId="ADAL" clId="{3330EA07-F32A-4EE3-A3A8-2A59AA04E9B2}" dt="2022-02-05T01:02:39.302" v="38" actId="478"/>
          <ac:picMkLst>
            <pc:docMk/>
            <pc:sldMk cId="2094184240" sldId="274"/>
            <ac:picMk id="31" creationId="{491420E8-78C5-41EA-A2E0-3DA1B58C3AEA}"/>
          </ac:picMkLst>
        </pc:picChg>
      </pc:sldChg>
      <pc:sldChg chg="addSp delSp modSp mod">
        <pc:chgData name="심수연" userId="92a6b10c-7881-45d6-8dea-c59faaf0b37a" providerId="ADAL" clId="{3330EA07-F32A-4EE3-A3A8-2A59AA04E9B2}" dt="2022-02-05T01:03:14.150" v="57"/>
        <pc:sldMkLst>
          <pc:docMk/>
          <pc:sldMk cId="712384351" sldId="275"/>
        </pc:sldMkLst>
        <pc:picChg chg="add mod">
          <ac:chgData name="심수연" userId="92a6b10c-7881-45d6-8dea-c59faaf0b37a" providerId="ADAL" clId="{3330EA07-F32A-4EE3-A3A8-2A59AA04E9B2}" dt="2022-02-05T01:03:14.150" v="57"/>
          <ac:picMkLst>
            <pc:docMk/>
            <pc:sldMk cId="712384351" sldId="275"/>
            <ac:picMk id="13" creationId="{7CBB4D61-8CBB-4478-9C28-9DEA76C252E1}"/>
          </ac:picMkLst>
        </pc:picChg>
        <pc:picChg chg="del">
          <ac:chgData name="심수연" userId="92a6b10c-7881-45d6-8dea-c59faaf0b37a" providerId="ADAL" clId="{3330EA07-F32A-4EE3-A3A8-2A59AA04E9B2}" dt="2022-02-05T01:03:13.936" v="56" actId="478"/>
          <ac:picMkLst>
            <pc:docMk/>
            <pc:sldMk cId="712384351" sldId="275"/>
            <ac:picMk id="18" creationId="{08F54C2F-EF28-40CC-989C-4E13737286E9}"/>
          </ac:picMkLst>
        </pc:picChg>
      </pc:sldChg>
      <pc:sldChg chg="addSp delSp modSp add mod">
        <pc:chgData name="심수연" userId="92a6b10c-7881-45d6-8dea-c59faaf0b37a" providerId="ADAL" clId="{3330EA07-F32A-4EE3-A3A8-2A59AA04E9B2}" dt="2022-02-05T01:27:38.172" v="163"/>
        <pc:sldMkLst>
          <pc:docMk/>
          <pc:sldMk cId="397483231" sldId="276"/>
        </pc:sldMkLst>
        <pc:spChg chg="add mod">
          <ac:chgData name="심수연" userId="92a6b10c-7881-45d6-8dea-c59faaf0b37a" providerId="ADAL" clId="{3330EA07-F32A-4EE3-A3A8-2A59AA04E9B2}" dt="2022-02-05T01:27:38.172" v="163"/>
          <ac:spMkLst>
            <pc:docMk/>
            <pc:sldMk cId="397483231" sldId="276"/>
            <ac:spMk id="14" creationId="{F0E19F87-8F81-43F4-8BB6-8C54224A743B}"/>
          </ac:spMkLst>
        </pc:spChg>
        <pc:picChg chg="del">
          <ac:chgData name="심수연" userId="92a6b10c-7881-45d6-8dea-c59faaf0b37a" providerId="ADAL" clId="{3330EA07-F32A-4EE3-A3A8-2A59AA04E9B2}" dt="2022-02-05T00:39:53.899" v="25" actId="478"/>
          <ac:picMkLst>
            <pc:docMk/>
            <pc:sldMk cId="397483231" sldId="276"/>
            <ac:picMk id="3" creationId="{257CC95C-8744-414A-B982-A5F5C5BA985D}"/>
          </ac:picMkLst>
        </pc:picChg>
        <pc:picChg chg="add del mod">
          <ac:chgData name="심수연" userId="92a6b10c-7881-45d6-8dea-c59faaf0b37a" providerId="ADAL" clId="{3330EA07-F32A-4EE3-A3A8-2A59AA04E9B2}" dt="2022-02-05T01:23:50.893" v="107" actId="21"/>
          <ac:picMkLst>
            <pc:docMk/>
            <pc:sldMk cId="397483231" sldId="276"/>
            <ac:picMk id="4" creationId="{47AB3655-E57D-4D4C-8E08-5099BBF3516E}"/>
          </ac:picMkLst>
        </pc:picChg>
        <pc:picChg chg="add mod">
          <ac:chgData name="심수연" userId="92a6b10c-7881-45d6-8dea-c59faaf0b37a" providerId="ADAL" clId="{3330EA07-F32A-4EE3-A3A8-2A59AA04E9B2}" dt="2022-02-05T01:23:58.155" v="110" actId="1076"/>
          <ac:picMkLst>
            <pc:docMk/>
            <pc:sldMk cId="397483231" sldId="276"/>
            <ac:picMk id="6" creationId="{94E80C65-9138-4587-AB12-EEDBF6AA985D}"/>
          </ac:picMkLst>
        </pc:picChg>
        <pc:picChg chg="add mod">
          <ac:chgData name="심수연" userId="92a6b10c-7881-45d6-8dea-c59faaf0b37a" providerId="ADAL" clId="{3330EA07-F32A-4EE3-A3A8-2A59AA04E9B2}" dt="2022-02-05T01:02:49.032" v="44"/>
          <ac:picMkLst>
            <pc:docMk/>
            <pc:sldMk cId="397483231" sldId="276"/>
            <ac:picMk id="11" creationId="{ACBD357B-D1E1-4610-A060-CD141FBE5C07}"/>
          </ac:picMkLst>
        </pc:picChg>
        <pc:picChg chg="del">
          <ac:chgData name="심수연" userId="92a6b10c-7881-45d6-8dea-c59faaf0b37a" providerId="ADAL" clId="{3330EA07-F32A-4EE3-A3A8-2A59AA04E9B2}" dt="2022-02-05T01:02:48.821" v="43" actId="478"/>
          <ac:picMkLst>
            <pc:docMk/>
            <pc:sldMk cId="397483231" sldId="276"/>
            <ac:picMk id="31" creationId="{491420E8-78C5-41EA-A2E0-3DA1B58C3AEA}"/>
          </ac:picMkLst>
        </pc:picChg>
      </pc:sldChg>
      <pc:sldChg chg="addSp delSp modSp add mod">
        <pc:chgData name="심수연" userId="92a6b10c-7881-45d6-8dea-c59faaf0b37a" providerId="ADAL" clId="{3330EA07-F32A-4EE3-A3A8-2A59AA04E9B2}" dt="2022-02-05T01:27:41.667" v="165"/>
        <pc:sldMkLst>
          <pc:docMk/>
          <pc:sldMk cId="3950756388" sldId="277"/>
        </pc:sldMkLst>
        <pc:spChg chg="add mod">
          <ac:chgData name="심수연" userId="92a6b10c-7881-45d6-8dea-c59faaf0b37a" providerId="ADAL" clId="{3330EA07-F32A-4EE3-A3A8-2A59AA04E9B2}" dt="2022-02-05T01:27:41.667" v="165"/>
          <ac:spMkLst>
            <pc:docMk/>
            <pc:sldMk cId="3950756388" sldId="277"/>
            <ac:spMk id="13" creationId="{2496C75B-35AF-4B80-A0E3-2B528EF549D0}"/>
          </ac:spMkLst>
        </pc:spChg>
        <pc:picChg chg="add mod">
          <ac:chgData name="심수연" userId="92a6b10c-7881-45d6-8dea-c59faaf0b37a" providerId="ADAL" clId="{3330EA07-F32A-4EE3-A3A8-2A59AA04E9B2}" dt="2022-02-05T01:04:49.694" v="71" actId="1076"/>
          <ac:picMkLst>
            <pc:docMk/>
            <pc:sldMk cId="3950756388" sldId="277"/>
            <ac:picMk id="3" creationId="{F00D84B3-E5C6-4AF0-912C-A039FADD7006}"/>
          </ac:picMkLst>
        </pc:picChg>
        <pc:picChg chg="del">
          <ac:chgData name="심수연" userId="92a6b10c-7881-45d6-8dea-c59faaf0b37a" providerId="ADAL" clId="{3330EA07-F32A-4EE3-A3A8-2A59AA04E9B2}" dt="2022-02-05T01:04:11.864" v="69" actId="478"/>
          <ac:picMkLst>
            <pc:docMk/>
            <pc:sldMk cId="3950756388" sldId="277"/>
            <ac:picMk id="4" creationId="{47AB3655-E57D-4D4C-8E08-5099BBF3516E}"/>
          </ac:picMkLst>
        </pc:picChg>
      </pc:sldChg>
      <pc:sldChg chg="addSp delSp modSp add mod">
        <pc:chgData name="심수연" userId="92a6b10c-7881-45d6-8dea-c59faaf0b37a" providerId="ADAL" clId="{3330EA07-F32A-4EE3-A3A8-2A59AA04E9B2}" dt="2022-02-05T01:27:30.866" v="140"/>
        <pc:sldMkLst>
          <pc:docMk/>
          <pc:sldMk cId="1148454507" sldId="278"/>
        </pc:sldMkLst>
        <pc:spChg chg="add mod">
          <ac:chgData name="심수연" userId="92a6b10c-7881-45d6-8dea-c59faaf0b37a" providerId="ADAL" clId="{3330EA07-F32A-4EE3-A3A8-2A59AA04E9B2}" dt="2022-02-05T01:27:30.866" v="140"/>
          <ac:spMkLst>
            <pc:docMk/>
            <pc:sldMk cId="1148454507" sldId="278"/>
            <ac:spMk id="11" creationId="{868C4E24-4CAF-46B3-A380-D519F3F80AB2}"/>
          </ac:spMkLst>
        </pc:spChg>
        <pc:picChg chg="mod">
          <ac:chgData name="심수연" userId="92a6b10c-7881-45d6-8dea-c59faaf0b37a" providerId="ADAL" clId="{3330EA07-F32A-4EE3-A3A8-2A59AA04E9B2}" dt="2022-02-05T01:23:04.597" v="97" actId="1076"/>
          <ac:picMkLst>
            <pc:docMk/>
            <pc:sldMk cId="1148454507" sldId="278"/>
            <ac:picMk id="3" creationId="{257CC95C-8744-414A-B982-A5F5C5BA985D}"/>
          </ac:picMkLst>
        </pc:picChg>
        <pc:picChg chg="del">
          <ac:chgData name="심수연" userId="92a6b10c-7881-45d6-8dea-c59faaf0b37a" providerId="ADAL" clId="{3330EA07-F32A-4EE3-A3A8-2A59AA04E9B2}" dt="2022-02-05T01:22:59.360" v="96" actId="478"/>
          <ac:picMkLst>
            <pc:docMk/>
            <pc:sldMk cId="1148454507" sldId="278"/>
            <ac:picMk id="5" creationId="{36289E48-69E7-467C-BAE6-FFFEEF7190DF}"/>
          </ac:picMkLst>
        </pc:picChg>
      </pc:sldChg>
      <pc:sldChg chg="addSp delSp modSp add mod">
        <pc:chgData name="심수연" userId="92a6b10c-7881-45d6-8dea-c59faaf0b37a" providerId="ADAL" clId="{3330EA07-F32A-4EE3-A3A8-2A59AA04E9B2}" dt="2022-02-05T01:27:40.308" v="164"/>
        <pc:sldMkLst>
          <pc:docMk/>
          <pc:sldMk cId="987219684" sldId="279"/>
        </pc:sldMkLst>
        <pc:spChg chg="add mod">
          <ac:chgData name="심수연" userId="92a6b10c-7881-45d6-8dea-c59faaf0b37a" providerId="ADAL" clId="{3330EA07-F32A-4EE3-A3A8-2A59AA04E9B2}" dt="2022-02-05T01:27:40.308" v="164"/>
          <ac:spMkLst>
            <pc:docMk/>
            <pc:sldMk cId="987219684" sldId="279"/>
            <ac:spMk id="10" creationId="{631DB8EE-2D1F-4FD7-9975-51CFFC463801}"/>
          </ac:spMkLst>
        </pc:spChg>
        <pc:picChg chg="del">
          <ac:chgData name="심수연" userId="92a6b10c-7881-45d6-8dea-c59faaf0b37a" providerId="ADAL" clId="{3330EA07-F32A-4EE3-A3A8-2A59AA04E9B2}" dt="2022-02-05T01:24:02.903" v="112" actId="478"/>
          <ac:picMkLst>
            <pc:docMk/>
            <pc:sldMk cId="987219684" sldId="279"/>
            <ac:picMk id="6" creationId="{94E80C65-9138-4587-AB12-EEDBF6AA985D}"/>
          </ac:picMkLst>
        </pc:picChg>
        <pc:picChg chg="add mod">
          <ac:chgData name="심수연" userId="92a6b10c-7881-45d6-8dea-c59faaf0b37a" providerId="ADAL" clId="{3330EA07-F32A-4EE3-A3A8-2A59AA04E9B2}" dt="2022-02-05T01:24:03.406" v="113"/>
          <ac:picMkLst>
            <pc:docMk/>
            <pc:sldMk cId="987219684" sldId="279"/>
            <ac:picMk id="9" creationId="{EB502041-569E-4BD8-A1D0-602F462CC2A2}"/>
          </ac:picMkLst>
        </pc:picChg>
      </pc:sldChg>
    </pc:docChg>
  </pc:docChgLst>
  <pc:docChgLst>
    <pc:chgData name="심수연" userId="92a6b10c-7881-45d6-8dea-c59faaf0b37a" providerId="ADAL" clId="{F1BE011A-8E1C-473C-9069-569F27C5735A}"/>
    <pc:docChg chg="undo custSel addSld delSld modSld">
      <pc:chgData name="심수연" userId="92a6b10c-7881-45d6-8dea-c59faaf0b37a" providerId="ADAL" clId="{F1BE011A-8E1C-473C-9069-569F27C5735A}" dt="2022-02-05T02:05:27.166" v="1983" actId="20577"/>
      <pc:docMkLst>
        <pc:docMk/>
      </pc:docMkLst>
      <pc:sldChg chg="modSp">
        <pc:chgData name="심수연" userId="92a6b10c-7881-45d6-8dea-c59faaf0b37a" providerId="ADAL" clId="{F1BE011A-8E1C-473C-9069-569F27C5735A}" dt="2022-02-05T01:47:55.777" v="256" actId="20577"/>
        <pc:sldMkLst>
          <pc:docMk/>
          <pc:sldMk cId="2946859" sldId="271"/>
        </pc:sldMkLst>
        <pc:spChg chg="mod">
          <ac:chgData name="심수연" userId="92a6b10c-7881-45d6-8dea-c59faaf0b37a" providerId="ADAL" clId="{F1BE011A-8E1C-473C-9069-569F27C5735A}" dt="2022-02-05T01:47:55.777" v="256" actId="20577"/>
          <ac:spMkLst>
            <pc:docMk/>
            <pc:sldMk cId="2946859" sldId="271"/>
            <ac:spMk id="27" creationId="{23E76625-3CDD-4CD5-A25C-D94FD63A2CE7}"/>
          </ac:spMkLst>
        </pc:spChg>
      </pc:sldChg>
      <pc:sldChg chg="addSp modSp mod">
        <pc:chgData name="심수연" userId="92a6b10c-7881-45d6-8dea-c59faaf0b37a" providerId="ADAL" clId="{F1BE011A-8E1C-473C-9069-569F27C5735A}" dt="2022-02-05T02:05:27.166" v="1983" actId="20577"/>
        <pc:sldMkLst>
          <pc:docMk/>
          <pc:sldMk cId="2094184240" sldId="274"/>
        </pc:sldMkLst>
        <pc:spChg chg="add mod">
          <ac:chgData name="심수연" userId="92a6b10c-7881-45d6-8dea-c59faaf0b37a" providerId="ADAL" clId="{F1BE011A-8E1C-473C-9069-569F27C5735A}" dt="2022-02-05T02:05:27.166" v="1983" actId="20577"/>
          <ac:spMkLst>
            <pc:docMk/>
            <pc:sldMk cId="2094184240" sldId="274"/>
            <ac:spMk id="2" creationId="{D68CD027-657D-4365-8DBD-3CB4B25DA8AF}"/>
          </ac:spMkLst>
        </pc:spChg>
        <pc:picChg chg="mod">
          <ac:chgData name="심수연" userId="92a6b10c-7881-45d6-8dea-c59faaf0b37a" providerId="ADAL" clId="{F1BE011A-8E1C-473C-9069-569F27C5735A}" dt="2022-02-05T01:40:49.567" v="113" actId="14100"/>
          <ac:picMkLst>
            <pc:docMk/>
            <pc:sldMk cId="2094184240" sldId="274"/>
            <ac:picMk id="5" creationId="{36289E48-69E7-467C-BAE6-FFFEEF7190DF}"/>
          </ac:picMkLst>
        </pc:picChg>
        <pc:picChg chg="add mod">
          <ac:chgData name="심수연" userId="92a6b10c-7881-45d6-8dea-c59faaf0b37a" providerId="ADAL" clId="{F1BE011A-8E1C-473C-9069-569F27C5735A}" dt="2022-02-05T01:41:30.027" v="128" actId="14100"/>
          <ac:picMkLst>
            <pc:docMk/>
            <pc:sldMk cId="2094184240" sldId="274"/>
            <ac:picMk id="11" creationId="{2081FDAA-0057-4D60-9952-E58A2AF331A6}"/>
          </ac:picMkLst>
        </pc:picChg>
      </pc:sldChg>
      <pc:sldChg chg="modSp del mod">
        <pc:chgData name="심수연" userId="92a6b10c-7881-45d6-8dea-c59faaf0b37a" providerId="ADAL" clId="{F1BE011A-8E1C-473C-9069-569F27C5735A}" dt="2022-02-05T01:41:41.367" v="129" actId="47"/>
        <pc:sldMkLst>
          <pc:docMk/>
          <pc:sldMk cId="397483231" sldId="276"/>
        </pc:sldMkLst>
        <pc:picChg chg="mod">
          <ac:chgData name="심수연" userId="92a6b10c-7881-45d6-8dea-c59faaf0b37a" providerId="ADAL" clId="{F1BE011A-8E1C-473C-9069-569F27C5735A}" dt="2022-02-05T01:40:53.502" v="115" actId="1076"/>
          <ac:picMkLst>
            <pc:docMk/>
            <pc:sldMk cId="397483231" sldId="276"/>
            <ac:picMk id="6" creationId="{94E80C65-9138-4587-AB12-EEDBF6AA985D}"/>
          </ac:picMkLst>
        </pc:picChg>
      </pc:sldChg>
      <pc:sldChg chg="addSp delSp modSp mod">
        <pc:chgData name="심수연" userId="92a6b10c-7881-45d6-8dea-c59faaf0b37a" providerId="ADAL" clId="{F1BE011A-8E1C-473C-9069-569F27C5735A}" dt="2022-02-05T02:03:32.231" v="1916"/>
        <pc:sldMkLst>
          <pc:docMk/>
          <pc:sldMk cId="3950756388" sldId="277"/>
        </pc:sldMkLst>
        <pc:spChg chg="add del">
          <ac:chgData name="심수연" userId="92a6b10c-7881-45d6-8dea-c59faaf0b37a" providerId="ADAL" clId="{F1BE011A-8E1C-473C-9069-569F27C5735A}" dt="2022-02-05T01:45:20.652" v="234" actId="11529"/>
          <ac:spMkLst>
            <pc:docMk/>
            <pc:sldMk cId="3950756388" sldId="277"/>
            <ac:spMk id="8" creationId="{E8F5C16C-FDB4-47C7-BE8F-38F1715D4082}"/>
          </ac:spMkLst>
        </pc:spChg>
        <pc:spChg chg="mod">
          <ac:chgData name="심수연" userId="92a6b10c-7881-45d6-8dea-c59faaf0b37a" providerId="ADAL" clId="{F1BE011A-8E1C-473C-9069-569F27C5735A}" dt="2022-02-05T01:44:14.965" v="223" actId="20577"/>
          <ac:spMkLst>
            <pc:docMk/>
            <pc:sldMk cId="3950756388" sldId="277"/>
            <ac:spMk id="13" creationId="{2496C75B-35AF-4B80-A0E3-2B528EF549D0}"/>
          </ac:spMkLst>
        </pc:spChg>
        <pc:spChg chg="add del mod">
          <ac:chgData name="심수연" userId="92a6b10c-7881-45d6-8dea-c59faaf0b37a" providerId="ADAL" clId="{F1BE011A-8E1C-473C-9069-569F27C5735A}" dt="2022-02-05T02:02:29.224" v="1824" actId="478"/>
          <ac:spMkLst>
            <pc:docMk/>
            <pc:sldMk cId="3950756388" sldId="277"/>
            <ac:spMk id="14" creationId="{D4F1DC60-1593-46A7-B826-DA0C524D49CF}"/>
          </ac:spMkLst>
        </pc:spChg>
        <pc:spChg chg="add del mod">
          <ac:chgData name="심수연" userId="92a6b10c-7881-45d6-8dea-c59faaf0b37a" providerId="ADAL" clId="{F1BE011A-8E1C-473C-9069-569F27C5735A}" dt="2022-02-05T02:01:46.549" v="1811"/>
          <ac:spMkLst>
            <pc:docMk/>
            <pc:sldMk cId="3950756388" sldId="277"/>
            <ac:spMk id="17" creationId="{747783A9-63CF-459C-84EA-E4DB18A86D0C}"/>
          </ac:spMkLst>
        </pc:spChg>
        <pc:spChg chg="add mod">
          <ac:chgData name="심수연" userId="92a6b10c-7881-45d6-8dea-c59faaf0b37a" providerId="ADAL" clId="{F1BE011A-8E1C-473C-9069-569F27C5735A}" dt="2022-02-05T02:03:32.231" v="1916"/>
          <ac:spMkLst>
            <pc:docMk/>
            <pc:sldMk cId="3950756388" sldId="277"/>
            <ac:spMk id="19" creationId="{B02A53CF-2B7E-477B-878C-F73701889AC6}"/>
          </ac:spMkLst>
        </pc:spChg>
        <pc:picChg chg="del mod">
          <ac:chgData name="심수연" userId="92a6b10c-7881-45d6-8dea-c59faaf0b37a" providerId="ADAL" clId="{F1BE011A-8E1C-473C-9069-569F27C5735A}" dt="2022-02-05T01:44:04.999" v="189" actId="478"/>
          <ac:picMkLst>
            <pc:docMk/>
            <pc:sldMk cId="3950756388" sldId="277"/>
            <ac:picMk id="3" creationId="{F00D84B3-E5C6-4AF0-912C-A039FADD7006}"/>
          </ac:picMkLst>
        </pc:picChg>
        <pc:picChg chg="add mod">
          <ac:chgData name="심수연" userId="92a6b10c-7881-45d6-8dea-c59faaf0b37a" providerId="ADAL" clId="{F1BE011A-8E1C-473C-9069-569F27C5735A}" dt="2022-02-05T02:02:08.099" v="1812" actId="14100"/>
          <ac:picMkLst>
            <pc:docMk/>
            <pc:sldMk cId="3950756388" sldId="277"/>
            <ac:picMk id="4" creationId="{43080C3D-048F-4F54-A85D-6835E74180CE}"/>
          </ac:picMkLst>
        </pc:picChg>
        <pc:picChg chg="add mod">
          <ac:chgData name="심수연" userId="92a6b10c-7881-45d6-8dea-c59faaf0b37a" providerId="ADAL" clId="{F1BE011A-8E1C-473C-9069-569F27C5735A}" dt="2022-02-05T02:01:42.532" v="1808" actId="14100"/>
          <ac:picMkLst>
            <pc:docMk/>
            <pc:sldMk cId="3950756388" sldId="277"/>
            <ac:picMk id="6" creationId="{62947701-E8D3-40D8-9C06-F67D5BF06D90}"/>
          </ac:picMkLst>
        </pc:picChg>
        <pc:picChg chg="add mod">
          <ac:chgData name="심수연" userId="92a6b10c-7881-45d6-8dea-c59faaf0b37a" providerId="ADAL" clId="{F1BE011A-8E1C-473C-9069-569F27C5735A}" dt="2022-02-05T02:01:45.847" v="1809" actId="1076"/>
          <ac:picMkLst>
            <pc:docMk/>
            <pc:sldMk cId="3950756388" sldId="277"/>
            <ac:picMk id="10" creationId="{44E9C1E3-1AC4-4888-96DB-2A2B673238B0}"/>
          </ac:picMkLst>
        </pc:picChg>
      </pc:sldChg>
      <pc:sldChg chg="addSp delSp modSp mod">
        <pc:chgData name="심수연" userId="92a6b10c-7881-45d6-8dea-c59faaf0b37a" providerId="ADAL" clId="{F1BE011A-8E1C-473C-9069-569F27C5735A}" dt="2022-02-05T01:59:30.754" v="1504" actId="20577"/>
        <pc:sldMkLst>
          <pc:docMk/>
          <pc:sldMk cId="1148454507" sldId="278"/>
        </pc:sldMkLst>
        <pc:spChg chg="mod">
          <ac:chgData name="심수연" userId="92a6b10c-7881-45d6-8dea-c59faaf0b37a" providerId="ADAL" clId="{F1BE011A-8E1C-473C-9069-569F27C5735A}" dt="2022-02-05T01:42:16.923" v="150"/>
          <ac:spMkLst>
            <pc:docMk/>
            <pc:sldMk cId="1148454507" sldId="278"/>
            <ac:spMk id="11" creationId="{868C4E24-4CAF-46B3-A380-D519F3F80AB2}"/>
          </ac:spMkLst>
        </pc:spChg>
        <pc:spChg chg="add del mod">
          <ac:chgData name="심수연" userId="92a6b10c-7881-45d6-8dea-c59faaf0b37a" providerId="ADAL" clId="{F1BE011A-8E1C-473C-9069-569F27C5735A}" dt="2022-02-05T01:49:50.841" v="430" actId="478"/>
          <ac:spMkLst>
            <pc:docMk/>
            <pc:sldMk cId="1148454507" sldId="278"/>
            <ac:spMk id="15" creationId="{138BAADF-5573-46B2-A615-F83DCB046521}"/>
          </ac:spMkLst>
        </pc:spChg>
        <pc:spChg chg="add mod">
          <ac:chgData name="심수연" userId="92a6b10c-7881-45d6-8dea-c59faaf0b37a" providerId="ADAL" clId="{F1BE011A-8E1C-473C-9069-569F27C5735A}" dt="2022-02-05T01:59:30.754" v="1504" actId="20577"/>
          <ac:spMkLst>
            <pc:docMk/>
            <pc:sldMk cId="1148454507" sldId="278"/>
            <ac:spMk id="16" creationId="{E5BFE801-31BF-4988-B2C8-C3836E5849FC}"/>
          </ac:spMkLst>
        </pc:spChg>
        <pc:picChg chg="del mod">
          <ac:chgData name="심수연" userId="92a6b10c-7881-45d6-8dea-c59faaf0b37a" providerId="ADAL" clId="{F1BE011A-8E1C-473C-9069-569F27C5735A}" dt="2022-02-05T01:42:06.279" v="130" actId="478"/>
          <ac:picMkLst>
            <pc:docMk/>
            <pc:sldMk cId="1148454507" sldId="278"/>
            <ac:picMk id="3" creationId="{257CC95C-8744-414A-B982-A5F5C5BA985D}"/>
          </ac:picMkLst>
        </pc:picChg>
        <pc:picChg chg="add mod">
          <ac:chgData name="심수연" userId="92a6b10c-7881-45d6-8dea-c59faaf0b37a" providerId="ADAL" clId="{F1BE011A-8E1C-473C-9069-569F27C5735A}" dt="2022-02-05T01:41:21.317" v="127" actId="1076"/>
          <ac:picMkLst>
            <pc:docMk/>
            <pc:sldMk cId="1148454507" sldId="278"/>
            <ac:picMk id="13" creationId="{A076A90B-AA45-45CC-8A40-63DD928207B5}"/>
          </ac:picMkLst>
        </pc:picChg>
        <pc:picChg chg="add mod">
          <ac:chgData name="심수연" userId="92a6b10c-7881-45d6-8dea-c59faaf0b37a" providerId="ADAL" clId="{F1BE011A-8E1C-473C-9069-569F27C5735A}" dt="2022-02-05T01:42:23.415" v="153" actId="1582"/>
          <ac:picMkLst>
            <pc:docMk/>
            <pc:sldMk cId="1148454507" sldId="278"/>
            <ac:picMk id="14" creationId="{5D38592F-6F4F-4DAF-B0E7-DA611C7918B5}"/>
          </ac:picMkLst>
        </pc:picChg>
      </pc:sldChg>
      <pc:sldChg chg="addSp delSp modSp mod">
        <pc:chgData name="심수연" userId="92a6b10c-7881-45d6-8dea-c59faaf0b37a" providerId="ADAL" clId="{F1BE011A-8E1C-473C-9069-569F27C5735A}" dt="2022-02-05T02:04:33.490" v="1918" actId="1076"/>
        <pc:sldMkLst>
          <pc:docMk/>
          <pc:sldMk cId="987219684" sldId="279"/>
        </pc:sldMkLst>
        <pc:spChg chg="mod">
          <ac:chgData name="심수연" userId="92a6b10c-7881-45d6-8dea-c59faaf0b37a" providerId="ADAL" clId="{F1BE011A-8E1C-473C-9069-569F27C5735A}" dt="2022-02-05T01:42:32.284" v="173"/>
          <ac:spMkLst>
            <pc:docMk/>
            <pc:sldMk cId="987219684" sldId="279"/>
            <ac:spMk id="10" creationId="{631DB8EE-2D1F-4FD7-9975-51CFFC463801}"/>
          </ac:spMkLst>
        </pc:spChg>
        <pc:spChg chg="add mod">
          <ac:chgData name="심수연" userId="92a6b10c-7881-45d6-8dea-c59faaf0b37a" providerId="ADAL" clId="{F1BE011A-8E1C-473C-9069-569F27C5735A}" dt="2022-02-05T02:04:33.490" v="1918" actId="1076"/>
          <ac:spMkLst>
            <pc:docMk/>
            <pc:sldMk cId="987219684" sldId="279"/>
            <ac:spMk id="14" creationId="{C5D20BB7-5F93-40AC-8C5E-45B0ABECE36C}"/>
          </ac:spMkLst>
        </pc:spChg>
        <pc:picChg chg="add mod">
          <ac:chgData name="심수연" userId="92a6b10c-7881-45d6-8dea-c59faaf0b37a" providerId="ADAL" clId="{F1BE011A-8E1C-473C-9069-569F27C5735A}" dt="2022-02-05T02:04:29.622" v="1917" actId="14100"/>
          <ac:picMkLst>
            <pc:docMk/>
            <pc:sldMk cId="987219684" sldId="279"/>
            <ac:picMk id="3" creationId="{27AC37AA-C272-4DD0-B707-D6E816CC1C1C}"/>
          </ac:picMkLst>
        </pc:picChg>
        <pc:picChg chg="add mod">
          <ac:chgData name="심수연" userId="92a6b10c-7881-45d6-8dea-c59faaf0b37a" providerId="ADAL" clId="{F1BE011A-8E1C-473C-9069-569F27C5735A}" dt="2022-02-05T01:43:54.565" v="187" actId="1076"/>
          <ac:picMkLst>
            <pc:docMk/>
            <pc:sldMk cId="987219684" sldId="279"/>
            <ac:picMk id="5" creationId="{241A480D-A704-4B8F-8EA8-4C8DBB244B7D}"/>
          </ac:picMkLst>
        </pc:picChg>
        <pc:picChg chg="del">
          <ac:chgData name="심수연" userId="92a6b10c-7881-45d6-8dea-c59faaf0b37a" providerId="ADAL" clId="{F1BE011A-8E1C-473C-9069-569F27C5735A}" dt="2022-02-05T01:42:37.131" v="174" actId="478"/>
          <ac:picMkLst>
            <pc:docMk/>
            <pc:sldMk cId="987219684" sldId="279"/>
            <ac:picMk id="9" creationId="{EB502041-569E-4BD8-A1D0-602F462CC2A2}"/>
          </ac:picMkLst>
        </pc:picChg>
      </pc:sldChg>
      <pc:sldChg chg="delSp modSp add del mod">
        <pc:chgData name="심수연" userId="92a6b10c-7881-45d6-8dea-c59faaf0b37a" providerId="ADAL" clId="{F1BE011A-8E1C-473C-9069-569F27C5735A}" dt="2022-02-05T01:44:18.399" v="224" actId="47"/>
        <pc:sldMkLst>
          <pc:docMk/>
          <pc:sldMk cId="3111270211" sldId="280"/>
        </pc:sldMkLst>
        <pc:spChg chg="mod">
          <ac:chgData name="심수연" userId="92a6b10c-7881-45d6-8dea-c59faaf0b37a" providerId="ADAL" clId="{F1BE011A-8E1C-473C-9069-569F27C5735A}" dt="2022-02-05T01:39:34.551" v="89"/>
          <ac:spMkLst>
            <pc:docMk/>
            <pc:sldMk cId="3111270211" sldId="280"/>
            <ac:spMk id="13" creationId="{2496C75B-35AF-4B80-A0E3-2B528EF549D0}"/>
          </ac:spMkLst>
        </pc:spChg>
        <pc:picChg chg="del">
          <ac:chgData name="심수연" userId="92a6b10c-7881-45d6-8dea-c59faaf0b37a" providerId="ADAL" clId="{F1BE011A-8E1C-473C-9069-569F27C5735A}" dt="2022-02-05T01:39:20.840" v="43" actId="478"/>
          <ac:picMkLst>
            <pc:docMk/>
            <pc:sldMk cId="3111270211" sldId="280"/>
            <ac:picMk id="3" creationId="{F00D84B3-E5C6-4AF0-912C-A039FADD70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BECF1-1913-4C0F-9084-77C87CF3B14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FC4D4-A277-4D12-9BFF-92BCD38DC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6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우리나라도 고령화 사회에 접어들었습니다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이제는 시니어층을 시장의 주 타겟으로 해야 한다는 말이 생길 정도입니다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노년층을 대상으로 교육을 집중 제공하는 플랫폼은 아직 존재하지 않습니다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정작 취미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여가생활이 가장 중요한 노년층이 무언가를 배우고 즐길 수 있는 곳이 별로 없다는 것입니다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아직 삶의 즐거움을 한참 누릴 수 있을 때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한계로 교육의 기회를 놓치시는 분이 많습니다</a:t>
            </a:r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FC4D4-A277-4D12-9BFF-92BCD38DC1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03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EB71B-FD4F-4D7A-8071-E19EA11C3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CD3AAD-9ABC-457D-B888-9FB57D823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F016D-EB4F-4D40-B989-1D8D641C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6E144-1240-44C7-B08F-FD1749B3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33263-5E1A-4E7E-997E-819CB0A8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2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6D3F1-F93C-4831-95DE-2F7E3E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BB4E7-D0B5-4917-9E1D-F08D5A7E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60EE5-BEED-44BD-8071-A5EB583A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E2EFC-38FE-406D-AFCF-1D0354C7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3E1B8-725C-45D2-8357-CD4E3807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A1E447-2B0E-4413-A5C5-C1DFD6D86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BE11C-2A6E-4182-936A-EBEC363CE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DEC87-2AA3-4DFD-9C67-B39E1FD9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630EC-0BC8-4B04-9032-B85E58E3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D99F7-8E93-4B9A-AFA9-C3A347F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15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42B31-5890-4906-98B3-5875F419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DFAA3-E726-47BF-97FC-2829E3D5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A8773-1675-45E6-897F-94825E0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86530-6EE9-4BF0-AF62-4003D626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F34AD-EF05-4796-9F71-1BCAED44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8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1DB6B-0991-4AB1-B494-5C58022C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233BE-C11A-4EB9-B434-A789C4AB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BF9D4-8208-4442-8E82-1DED25DD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7ED2A-9C12-4227-89E4-8F691B23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E3A39-1CD2-49FC-B072-B3354B90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8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5F213-04EC-4842-9AD3-D2D1E72F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BEBD1-7F8B-49BE-987E-E34D410A7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F10A54-38B4-4F45-8017-95928F7AB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06FB1-263B-44E7-8460-6F0653C9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7BF075-99EA-496B-8334-78DAEF76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9948D7-AD20-4CF2-8019-2B289C00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3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68CDC-C878-402F-A4EB-4EF3E4AB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9018E-AEAF-46CC-B882-F9E9334A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32DE15-2548-495C-ABF1-813FBB066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9805C9-8F8D-49D2-BE36-24967CD13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5F3BE1-2B9B-4B35-A57D-9C822D266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BFF12E-0AAD-4CFC-8871-E62F3EF9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603F3C-7838-4F64-BA41-A0DC3076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E7C0C2-A24C-431A-9046-48AEB4ED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F9060-4FB1-4796-B552-611C7EED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1A8583-B4A6-4E86-9B2F-5787B817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D3C769-2336-40B0-8AF9-72C32DB9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F9793-FA89-494D-B427-DA553D2B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0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1EC1A1-2A16-45A9-A093-F1CA027A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35A731-79C5-4B5D-9C9E-D63A364C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FA5DF-0707-48BF-8534-551C141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0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FCD27-4D49-44D1-93A1-57341DA7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584DD-1576-4F84-A5A0-57DFD13F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1EA2E-3A66-4441-AB4E-1512FF7F8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3828EB-D774-470F-9B9E-EAF74CC3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CA0E0E-A13A-4F1C-B855-B3A492CD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23B45-BD43-40B4-8471-25BA39E1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6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787CB-DE34-4A6B-A8E6-F6257F4D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12015-D5A9-476B-8254-A55D16C88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DD4069-466B-4749-925A-F59A4A0A5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B8767-17B1-4FBB-8012-38E2B4CD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7632B-2E61-454E-80C6-9D1D08F9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EA715-025B-4A89-9F7F-B7D2BAA1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38E51-90C5-4D35-9F0A-E6A5E00B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067BA3-3C39-4608-962B-A7096519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6FD15-F2CE-4AA1-BDB7-F876A7DE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0AA16-8FA9-42AE-923A-29ECD618F6BC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1F460-840F-4471-8AA9-D6AA92B2E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83828-9744-4A9B-B353-11FEFAB75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92A9D-50CB-4877-AB41-75FA98EFB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3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1604976" y="2493057"/>
            <a:ext cx="726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노인을 위한 교육 플랫폼</a:t>
            </a:r>
            <a:r>
              <a:rPr lang="en-US" altLang="ko-KR" sz="28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</a:t>
            </a:r>
            <a:r>
              <a:rPr lang="ko-KR" altLang="en-US" sz="2800" b="1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</a:t>
            </a:r>
            <a:endParaRPr lang="en-US" altLang="ko-KR" sz="2800" b="1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0919-AA85-4900-A00D-C69B442AD62F}"/>
              </a:ext>
            </a:extLst>
          </p:cNvPr>
          <p:cNvSpPr txBox="1"/>
          <p:nvPr/>
        </p:nvSpPr>
        <p:spPr>
          <a:xfrm>
            <a:off x="1604976" y="2130198"/>
            <a:ext cx="2948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2022 GDSC Winter Hackathon</a:t>
            </a:r>
            <a:endParaRPr lang="ko-KR" altLang="en-US" sz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5360765" y="6381750"/>
            <a:ext cx="174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15_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튀김조심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FD5D9-0E24-4680-812C-3E57EB16C56F}"/>
              </a:ext>
            </a:extLst>
          </p:cNvPr>
          <p:cNvCxnSpPr>
            <a:cxnSpLocks/>
          </p:cNvCxnSpPr>
          <p:nvPr/>
        </p:nvCxnSpPr>
        <p:spPr>
          <a:xfrm>
            <a:off x="5702568" y="638175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4294094" y="3379136"/>
            <a:ext cx="7897906" cy="261"/>
          </a:xfrm>
          <a:prstGeom prst="line">
            <a:avLst/>
          </a:prstGeom>
          <a:ln w="28575">
            <a:solidFill>
              <a:srgbClr val="FE9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165100" y="3390751"/>
            <a:ext cx="1274092" cy="1"/>
          </a:xfrm>
          <a:prstGeom prst="line">
            <a:avLst/>
          </a:prstGeom>
          <a:ln w="28575">
            <a:solidFill>
              <a:srgbClr val="FE9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54A280E-CD76-4781-8DA5-43C5F766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138D9C-1359-4948-B8F2-C981125A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43" y="3016277"/>
            <a:ext cx="2811924" cy="10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A66F74-0150-41C1-86F2-77206840A107}"/>
              </a:ext>
            </a:extLst>
          </p:cNvPr>
          <p:cNvCxnSpPr>
            <a:cxnSpLocks/>
          </p:cNvCxnSpPr>
          <p:nvPr/>
        </p:nvCxnSpPr>
        <p:spPr>
          <a:xfrm>
            <a:off x="5620018" y="651510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C6F83-D74C-4B9D-A79C-CD6AC1A24D17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5089BF-B368-4746-AA4A-D9696D428082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A3603D-75B8-4A4D-99A4-860C0A15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BD357B-D1E1-4610-A060-CD141FBE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96C75B-35AF-4B80-A0E3-2B528EF549D0}"/>
              </a:ext>
            </a:extLst>
          </p:cNvPr>
          <p:cNvSpPr txBox="1"/>
          <p:nvPr/>
        </p:nvSpPr>
        <p:spPr>
          <a:xfrm>
            <a:off x="1135685" y="283079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* </a:t>
            </a:r>
            <a:r>
              <a:rPr lang="en-US" altLang="ko-KR" b="1" dirty="0"/>
              <a:t>LOGIN / SIGNUP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80C3D-048F-4F54-A85D-6835E7418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6" y="4373481"/>
            <a:ext cx="3952441" cy="220144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947701-E8D3-40D8-9C06-F67D5BF0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6" y="1013358"/>
            <a:ext cx="5349594" cy="32458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E9C1E3-1AC4-4888-96DB-2A2B67323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3358"/>
            <a:ext cx="5715000" cy="31908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2A53CF-2B7E-477B-878C-F73701889AC6}"/>
              </a:ext>
            </a:extLst>
          </p:cNvPr>
          <p:cNvSpPr txBox="1"/>
          <p:nvPr/>
        </p:nvSpPr>
        <p:spPr>
          <a:xfrm>
            <a:off x="4607425" y="4339450"/>
            <a:ext cx="689476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아이디 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계정이름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영어 표현을 한글로 대체</a:t>
            </a:r>
          </a:p>
        </p:txBody>
      </p:sp>
    </p:spTree>
    <p:extLst>
      <p:ext uri="{BB962C8B-B14F-4D97-AF65-F5344CB8AC3E}">
        <p14:creationId xmlns:p14="http://schemas.microsoft.com/office/powerpoint/2010/main" val="395075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3196C4-4D31-433D-8296-4A947B76B61E}"/>
              </a:ext>
            </a:extLst>
          </p:cNvPr>
          <p:cNvGrpSpPr/>
          <p:nvPr/>
        </p:nvGrpSpPr>
        <p:grpSpPr>
          <a:xfrm>
            <a:off x="984893" y="1635692"/>
            <a:ext cx="5238750" cy="4275444"/>
            <a:chOff x="3340100" y="1047963"/>
            <a:chExt cx="5238750" cy="427544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5B72C5F-DA39-4D18-B34A-55BFC58F52A4}"/>
                </a:ext>
              </a:extLst>
            </p:cNvPr>
            <p:cNvGrpSpPr/>
            <p:nvPr/>
          </p:nvGrpSpPr>
          <p:grpSpPr>
            <a:xfrm>
              <a:off x="3585958" y="1047963"/>
              <a:ext cx="4610526" cy="2546350"/>
              <a:chOff x="3630408" y="1181876"/>
              <a:chExt cx="4610526" cy="254635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68B0553-3733-490A-AEF7-40FA555615BE}"/>
                  </a:ext>
                </a:extLst>
              </p:cNvPr>
              <p:cNvSpPr/>
              <p:nvPr/>
            </p:nvSpPr>
            <p:spPr>
              <a:xfrm>
                <a:off x="6122598" y="1438106"/>
                <a:ext cx="2118336" cy="211833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EE8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51E0EFC-C647-4578-8DED-741037F91A37}"/>
                  </a:ext>
                </a:extLst>
              </p:cNvPr>
              <p:cNvSpPr/>
              <p:nvPr/>
            </p:nvSpPr>
            <p:spPr>
              <a:xfrm>
                <a:off x="3630408" y="1181876"/>
                <a:ext cx="2592591" cy="254635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EE8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44B4A-962B-44F5-8F41-EC7046CB8A21}"/>
                  </a:ext>
                </a:extLst>
              </p:cNvPr>
              <p:cNvSpPr txBox="1"/>
              <p:nvPr/>
            </p:nvSpPr>
            <p:spPr>
              <a:xfrm>
                <a:off x="6690519" y="2312972"/>
                <a:ext cx="1132490" cy="52322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10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구독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FB63D-2205-49F7-AA8D-AC1E73DD33F1}"/>
                  </a:ext>
                </a:extLst>
              </p:cNvPr>
              <p:cNvSpPr txBox="1"/>
              <p:nvPr/>
            </p:nvSpPr>
            <p:spPr>
              <a:xfrm>
                <a:off x="4083682" y="2235100"/>
                <a:ext cx="2103511" cy="52322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10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직관적 </a:t>
                </a:r>
                <a:r>
                  <a:rPr lang="en-US" altLang="ko-KR" sz="2800" spc="-150" dirty="0">
                    <a:solidFill>
                      <a:schemeClr val="bg2">
                        <a:lumMod val="10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UI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DFD347-E7F8-4D3C-BCA7-D3945093CDEB}"/>
                </a:ext>
              </a:extLst>
            </p:cNvPr>
            <p:cNvSpPr txBox="1"/>
            <p:nvPr/>
          </p:nvSpPr>
          <p:spPr>
            <a:xfrm>
              <a:off x="3433474" y="3728226"/>
              <a:ext cx="2592592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/>
                <a:t>한 눈에 컨텐츠를 볼 수 있는 메인 화면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AE67D8-39B8-4A14-925D-04F1FD6499B2}"/>
                </a:ext>
              </a:extLst>
            </p:cNvPr>
            <p:cNvSpPr txBox="1"/>
            <p:nvPr/>
          </p:nvSpPr>
          <p:spPr>
            <a:xfrm>
              <a:off x="5978259" y="3890464"/>
              <a:ext cx="2405406" cy="30892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인터넷 결제에 익숙하지 않음</a:t>
              </a:r>
              <a:endParaRPr lang="ko-KR" altLang="en-US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DFB61F4-2247-4EE3-AA9A-72D07519A3E3}"/>
                </a:ext>
              </a:extLst>
            </p:cNvPr>
            <p:cNvCxnSpPr>
              <a:cxnSpLocks/>
            </p:cNvCxnSpPr>
            <p:nvPr/>
          </p:nvCxnSpPr>
          <p:spPr>
            <a:xfrm>
              <a:off x="6036790" y="4371176"/>
              <a:ext cx="0" cy="550849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4EBACBA-CA97-484A-87B9-9DB8B1DF0410}"/>
                </a:ext>
              </a:extLst>
            </p:cNvPr>
            <p:cNvCxnSpPr>
              <a:cxnSpLocks/>
            </p:cNvCxnSpPr>
            <p:nvPr/>
          </p:nvCxnSpPr>
          <p:spPr>
            <a:xfrm>
              <a:off x="3340100" y="4371176"/>
              <a:ext cx="5238750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FBCEC9-BDAB-472E-AC5B-707B4CD4E003}"/>
                </a:ext>
              </a:extLst>
            </p:cNvPr>
            <p:cNvSpPr txBox="1"/>
            <p:nvPr/>
          </p:nvSpPr>
          <p:spPr>
            <a:xfrm>
              <a:off x="4471984" y="5015630"/>
              <a:ext cx="3022768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rgbClr val="EE865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사용이 쉬움</a:t>
              </a:r>
              <a:endParaRPr lang="ko-KR" altLang="en-US" b="1" dirty="0">
                <a:solidFill>
                  <a:srgbClr val="EE8658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2D82E37-164D-4038-9123-D6C99BFA5BFA}"/>
              </a:ext>
            </a:extLst>
          </p:cNvPr>
          <p:cNvSpPr txBox="1"/>
          <p:nvPr/>
        </p:nvSpPr>
        <p:spPr>
          <a:xfrm>
            <a:off x="1717115" y="1266360"/>
            <a:ext cx="778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특징</a:t>
            </a:r>
            <a:r>
              <a:rPr lang="en-US" altLang="ko-KR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C5380-7760-4451-BD31-5DABF7E4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40" y="1081748"/>
            <a:ext cx="4106985" cy="50570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5D1B97-DA08-4F22-B7A1-C521FD9759D0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E80AE8-BC1C-44AC-A2D9-8B7D902A59A3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34DFE7-C6C2-422A-8B15-0B0EEDCDDB5A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FB837CD-AB1C-4864-9DC0-40CB07C4C8B9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FBEA16D-E28E-4B9C-9747-A603B72EC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38E2D4-9710-4EB2-9547-33C550D7C9BF}"/>
              </a:ext>
            </a:extLst>
          </p:cNvPr>
          <p:cNvSpPr/>
          <p:nvPr/>
        </p:nvSpPr>
        <p:spPr>
          <a:xfrm>
            <a:off x="4787900" y="0"/>
            <a:ext cx="7404100" cy="6858000"/>
          </a:xfrm>
          <a:prstGeom prst="rect">
            <a:avLst/>
          </a:prstGeom>
          <a:solidFill>
            <a:srgbClr val="F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BEDA92-97F0-48E9-B2F6-ED8ED1AAA5BE}"/>
              </a:ext>
            </a:extLst>
          </p:cNvPr>
          <p:cNvGrpSpPr/>
          <p:nvPr/>
        </p:nvGrpSpPr>
        <p:grpSpPr>
          <a:xfrm>
            <a:off x="771078" y="2214337"/>
            <a:ext cx="3025736" cy="2503612"/>
            <a:chOff x="3007393" y="1425000"/>
            <a:chExt cx="5198381" cy="21067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F3F04-7CF1-4C4E-B3EC-7E0215C36A86}"/>
                </a:ext>
              </a:extLst>
            </p:cNvPr>
            <p:cNvSpPr txBox="1"/>
            <p:nvPr/>
          </p:nvSpPr>
          <p:spPr>
            <a:xfrm>
              <a:off x="3007393" y="2009775"/>
              <a:ext cx="5198381" cy="15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시니어층이 관심을 가지는 분야인 요리</a:t>
              </a:r>
              <a:r>
                <a:rPr lang="en-US" altLang="ko-KR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운동</a:t>
              </a:r>
              <a:r>
                <a:rPr lang="en-US" altLang="ko-KR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 </a:t>
              </a:r>
              <a:r>
                <a:rPr lang="ko-KR" altLang="en-US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음악</a:t>
              </a:r>
              <a:r>
                <a:rPr lang="en-US" altLang="ko-KR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생활로 분류</a:t>
              </a:r>
              <a:r>
                <a:rPr lang="en-US" altLang="ko-KR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6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각 카테고리별로 다양한 교육 서비스 제공</a:t>
              </a:r>
              <a:endPara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4D3694-C69B-422C-92A8-91A14FCB6754}"/>
                </a:ext>
              </a:extLst>
            </p:cNvPr>
            <p:cNvSpPr txBox="1"/>
            <p:nvPr/>
          </p:nvSpPr>
          <p:spPr>
            <a:xfrm>
              <a:off x="3007395" y="1425000"/>
              <a:ext cx="4736697" cy="4920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spc="-150" dirty="0">
                  <a:solidFill>
                    <a:schemeClr val="bg2">
                      <a:lumMod val="1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다양한 컨텐츠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BF2E50-4D96-478C-9F08-EC6AD31DDB13}"/>
              </a:ext>
            </a:extLst>
          </p:cNvPr>
          <p:cNvSpPr txBox="1"/>
          <p:nvPr/>
        </p:nvSpPr>
        <p:spPr>
          <a:xfrm>
            <a:off x="5111303" y="900933"/>
            <a:ext cx="3063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요리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ko-KR" altLang="en-US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이색적인 선인장 요리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돼지고기 요리법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맛있게 차 우리는 방법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어디에 넣어도 맛있는 만능 간장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손주가 좋아하는 빵 만들기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C92033-6342-4F76-A522-5C2FD3100FB3}"/>
              </a:ext>
            </a:extLst>
          </p:cNvPr>
          <p:cNvSpPr txBox="1"/>
          <p:nvPr/>
        </p:nvSpPr>
        <p:spPr>
          <a:xfrm>
            <a:off x="8137039" y="905638"/>
            <a:ext cx="3063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운동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관절에 무리가 가지 않는 운동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쉽게 따라하는 요가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초급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골프 자세 배우기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아픈 허리를 쫙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펴주는 스트레칭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하루 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 운동으로 체력 기르기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1F04F-E62B-4BFC-AEAB-945949698696}"/>
              </a:ext>
            </a:extLst>
          </p:cNvPr>
          <p:cNvSpPr txBox="1"/>
          <p:nvPr/>
        </p:nvSpPr>
        <p:spPr>
          <a:xfrm>
            <a:off x="5111303" y="3656120"/>
            <a:ext cx="3063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음악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낭만 가득 기타 배우기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악보 쉽고 빠르게 익히기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아름다운 찬송가 배우기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최신 유행 트로트 같이 배워 봐요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송가인이 알려주는 “한 많은 대동강”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5FDE4-B61B-4B3F-A382-F0FEEF2AFC5A}"/>
              </a:ext>
            </a:extLst>
          </p:cNvPr>
          <p:cNvSpPr txBox="1"/>
          <p:nvPr/>
        </p:nvSpPr>
        <p:spPr>
          <a:xfrm>
            <a:off x="8175178" y="3647274"/>
            <a:ext cx="31817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생활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키오스크 사용방법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쉽게 따라하는 인터넷 쇼핑하기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주식</a:t>
            </a:r>
            <a:r>
              <a: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쉽고 간단하게 이해하기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시간이 금방 가는 뜨개질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요즘 애들과 대화할 때 필요한 모든 것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887B80-2A49-4888-B7B5-89DD24FF73E9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E771D4-1A46-4B2E-A2F4-0468FA66AEE5}"/>
              </a:ext>
            </a:extLst>
          </p:cNvPr>
          <p:cNvSpPr txBox="1"/>
          <p:nvPr/>
        </p:nvSpPr>
        <p:spPr>
          <a:xfrm>
            <a:off x="852829" y="430650"/>
            <a:ext cx="2617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컨텐츠</a:t>
            </a:r>
            <a:endParaRPr lang="en-US" altLang="ko-KR" sz="1200" spc="-1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60C382-B921-421E-810E-635F8333294D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762BBB-C01D-4D9E-8F1F-0FF79F81EF6B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78BC7AF-933C-4F1C-B21F-590A173E7957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847442A-C6C8-47D8-A4C4-6994ED90F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2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32EDDC-5013-49B0-99B2-4C08E3A6F248}"/>
              </a:ext>
            </a:extLst>
          </p:cNvPr>
          <p:cNvGrpSpPr/>
          <p:nvPr/>
        </p:nvGrpSpPr>
        <p:grpSpPr>
          <a:xfrm>
            <a:off x="508972" y="2151760"/>
            <a:ext cx="6403459" cy="1963245"/>
            <a:chOff x="5796300" y="1959962"/>
            <a:chExt cx="5564716" cy="177680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6082DEB-01C0-4E5E-B1B2-558F04B4AB65}"/>
                </a:ext>
              </a:extLst>
            </p:cNvPr>
            <p:cNvSpPr/>
            <p:nvPr/>
          </p:nvSpPr>
          <p:spPr>
            <a:xfrm>
              <a:off x="6299008" y="1968500"/>
              <a:ext cx="4559300" cy="1768264"/>
            </a:xfrm>
            <a:prstGeom prst="roundRect">
              <a:avLst>
                <a:gd name="adj" fmla="val 25844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2E6C2EA-209B-4AA4-9DDB-18124F4D1E8A}"/>
                </a:ext>
              </a:extLst>
            </p:cNvPr>
            <p:cNvSpPr/>
            <p:nvPr/>
          </p:nvSpPr>
          <p:spPr>
            <a:xfrm>
              <a:off x="9584214" y="1959962"/>
              <a:ext cx="1776802" cy="177680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3F5AF4F-04E9-4AB8-80B9-575460160673}"/>
                </a:ext>
              </a:extLst>
            </p:cNvPr>
            <p:cNvSpPr/>
            <p:nvPr/>
          </p:nvSpPr>
          <p:spPr>
            <a:xfrm>
              <a:off x="5796300" y="1959962"/>
              <a:ext cx="1776802" cy="177680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5472462-D42D-4D26-92E2-1B05D76A375A}"/>
              </a:ext>
            </a:extLst>
          </p:cNvPr>
          <p:cNvCxnSpPr>
            <a:cxnSpLocks/>
          </p:cNvCxnSpPr>
          <p:nvPr/>
        </p:nvCxnSpPr>
        <p:spPr>
          <a:xfrm>
            <a:off x="2579011" y="4229161"/>
            <a:ext cx="2320437" cy="0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27FF69-855E-401A-B5A5-01CE839312DC}"/>
              </a:ext>
            </a:extLst>
          </p:cNvPr>
          <p:cNvSpPr txBox="1"/>
          <p:nvPr/>
        </p:nvSpPr>
        <p:spPr>
          <a:xfrm>
            <a:off x="826345" y="2965889"/>
            <a:ext cx="1131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무료한 삶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5F9632-C747-4E18-9993-FF4F32DB6110}"/>
              </a:ext>
            </a:extLst>
          </p:cNvPr>
          <p:cNvSpPr txBox="1"/>
          <p:nvPr/>
        </p:nvSpPr>
        <p:spPr>
          <a:xfrm>
            <a:off x="5259865" y="2977156"/>
            <a:ext cx="1254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행복한 삶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79E61-3155-42BC-BBFC-76D4265A64B2}"/>
              </a:ext>
            </a:extLst>
          </p:cNvPr>
          <p:cNvSpPr txBox="1"/>
          <p:nvPr/>
        </p:nvSpPr>
        <p:spPr>
          <a:xfrm>
            <a:off x="2368630" y="4290403"/>
            <a:ext cx="2757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컨텐츠</a:t>
            </a:r>
            <a:r>
              <a:rPr lang="en-US" altLang="ko-KR" sz="1200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 </a:t>
            </a:r>
            <a:r>
              <a:rPr lang="ko-KR" altLang="en-US" sz="1200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풍부한 경험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E1FAEA-F2E1-44DB-B134-6914E2A84CD6}"/>
              </a:ext>
            </a:extLst>
          </p:cNvPr>
          <p:cNvGrpSpPr/>
          <p:nvPr/>
        </p:nvGrpSpPr>
        <p:grpSpPr>
          <a:xfrm>
            <a:off x="7304476" y="3335221"/>
            <a:ext cx="3735194" cy="2461646"/>
            <a:chOff x="3007393" y="1573690"/>
            <a:chExt cx="5640108" cy="22949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AA2F95-4018-41ED-AB54-E3CFC353B1AB}"/>
                </a:ext>
              </a:extLst>
            </p:cNvPr>
            <p:cNvSpPr txBox="1"/>
            <p:nvPr/>
          </p:nvSpPr>
          <p:spPr>
            <a:xfrm>
              <a:off x="3007393" y="2202092"/>
              <a:ext cx="5640108" cy="1666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정보의 홍수 시대에서</a:t>
              </a:r>
              <a:r>
                <a:rPr lang="en-US" altLang="ko-KR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상대적으로 정보를 구하는 것이 어려운 시니어에게 친절하게 정보를 전달</a:t>
              </a:r>
              <a:r>
                <a:rPr lang="en-US" altLang="ko-KR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세상과 시니어를 연결해주는 또 하나의 창구</a:t>
              </a:r>
              <a:endPara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F5CD7D-A3A8-4389-8AE3-115A0E5D1C12}"/>
                </a:ext>
              </a:extLst>
            </p:cNvPr>
            <p:cNvSpPr txBox="1"/>
            <p:nvPr/>
          </p:nvSpPr>
          <p:spPr>
            <a:xfrm>
              <a:off x="3941351" y="1573690"/>
              <a:ext cx="37721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spc="-150" dirty="0">
                  <a:solidFill>
                    <a:schemeClr val="bg2">
                      <a:lumMod val="1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정보 전달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805895-AB52-43C9-874A-3F6715D35352}"/>
              </a:ext>
            </a:extLst>
          </p:cNvPr>
          <p:cNvGrpSpPr/>
          <p:nvPr/>
        </p:nvGrpSpPr>
        <p:grpSpPr>
          <a:xfrm>
            <a:off x="7576588" y="1372390"/>
            <a:ext cx="3119998" cy="1258890"/>
            <a:chOff x="3007393" y="1447935"/>
            <a:chExt cx="5640108" cy="12588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02D61F-46C3-4A67-B5CE-FE3B034FE9D7}"/>
                </a:ext>
              </a:extLst>
            </p:cNvPr>
            <p:cNvSpPr txBox="1"/>
            <p:nvPr/>
          </p:nvSpPr>
          <p:spPr>
            <a:xfrm>
              <a:off x="3007393" y="2009775"/>
              <a:ext cx="5640108" cy="697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집에 있는 시간이 길어진 만큼</a:t>
              </a:r>
              <a:r>
                <a:rPr lang="en-US" altLang="ko-KR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몸과 정신건강을 챙길 수 있음</a:t>
              </a:r>
              <a:endPara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446C57-DEA9-45DB-9CCF-CCC5D42BEADF}"/>
                </a:ext>
              </a:extLst>
            </p:cNvPr>
            <p:cNvSpPr txBox="1"/>
            <p:nvPr/>
          </p:nvSpPr>
          <p:spPr>
            <a:xfrm>
              <a:off x="3973566" y="1447935"/>
              <a:ext cx="37077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spc="-150" dirty="0">
                  <a:solidFill>
                    <a:schemeClr val="bg2">
                      <a:lumMod val="1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코로나</a:t>
              </a:r>
              <a:r>
                <a:rPr lang="en-US" altLang="ko-KR" sz="2800" spc="-150" dirty="0">
                  <a:solidFill>
                    <a:schemeClr val="bg2">
                      <a:lumMod val="10000"/>
                    </a:schemeClr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-19</a:t>
              </a:r>
              <a:endParaRPr lang="ko-KR" altLang="en-US" sz="28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0B39A1-605C-4AA7-812A-208975D454D9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594D0-20F3-4C68-8F39-5343E05068C4}"/>
              </a:ext>
            </a:extLst>
          </p:cNvPr>
          <p:cNvSpPr txBox="1"/>
          <p:nvPr/>
        </p:nvSpPr>
        <p:spPr>
          <a:xfrm>
            <a:off x="852829" y="430650"/>
            <a:ext cx="2617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 효과</a:t>
            </a:r>
            <a:endParaRPr lang="en-US" altLang="ko-KR" sz="1200" spc="-1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489FA4-3474-44D7-88B6-5454BE153FF2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E165DA-80E6-4440-83D2-F5B66752B375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49F8BC5-06AF-4EC0-B0AE-04684367412D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880BCAC-40FE-4F11-8FF4-A3150E508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8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14287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향후 계획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13E9F-6828-4BA9-96C0-DC7F82A4DA48}"/>
              </a:ext>
            </a:extLst>
          </p:cNvPr>
          <p:cNvSpPr txBox="1"/>
          <p:nvPr/>
        </p:nvSpPr>
        <p:spPr>
          <a:xfrm>
            <a:off x="10184290" y="4007534"/>
            <a:ext cx="1302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여유로운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생활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DFDEE-DA61-43A5-AAA6-E1C63200BDCE}"/>
              </a:ext>
            </a:extLst>
          </p:cNvPr>
          <p:cNvSpPr txBox="1"/>
          <p:nvPr/>
        </p:nvSpPr>
        <p:spPr>
          <a:xfrm>
            <a:off x="7449671" y="2008087"/>
            <a:ext cx="2205317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실제로 만나는 커뮤니티 외에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본인과 </a:t>
            </a:r>
            <a:r>
              <a:rPr lang="ko-KR" altLang="en-US" sz="1300" spc="-150" dirty="0">
                <a:solidFill>
                  <a:schemeClr val="bg1"/>
                </a:solidFill>
                <a:highlight>
                  <a:srgbClr val="F59999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관심 분야와 비슷한 사람들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만나 커뮤니티를 만드는 것 또한 의미 있음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웹에 커뮤니티 서비스를 추가하거나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별 모임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채팅 등을 활성화하여 시니어가 느끼는 외로움을 달랠 수 있도록 함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3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5313E-E40D-4EF0-997E-F38E1F954C40}"/>
              </a:ext>
            </a:extLst>
          </p:cNvPr>
          <p:cNvSpPr txBox="1"/>
          <p:nvPr/>
        </p:nvSpPr>
        <p:spPr>
          <a:xfrm>
            <a:off x="7368989" y="1567540"/>
            <a:ext cx="2285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커뮤니티 활성화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42B242-1925-4092-94EF-901FFA7EA50A}"/>
              </a:ext>
            </a:extLst>
          </p:cNvPr>
          <p:cNvSpPr txBox="1"/>
          <p:nvPr/>
        </p:nvSpPr>
        <p:spPr>
          <a:xfrm>
            <a:off x="2537012" y="2051427"/>
            <a:ext cx="2381394" cy="275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큰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화면으로 볼 수 있도록 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tv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연결하는 것은 물론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운동 기구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요리 기구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악기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기타 </a:t>
            </a:r>
            <a:r>
              <a:rPr lang="ko-KR" altLang="en-US" sz="1300" spc="-150" dirty="0">
                <a:solidFill>
                  <a:schemeClr val="bg1"/>
                </a:solidFill>
                <a:highlight>
                  <a:srgbClr val="F59999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가전과 연동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하여 서비스를 더욱 쉽게 즐길 수 있도록 함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 </a:t>
            </a:r>
            <a:r>
              <a:rPr lang="ko-KR" altLang="en-US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 연동되는 임베디드 시스템이 발달하고 있음에 따라 수요도 높아질 것으로 예상됨</a:t>
            </a:r>
            <a:r>
              <a:rPr lang="en-US" altLang="ko-KR" sz="13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300" dirty="0"/>
          </a:p>
          <a:p>
            <a:pPr algn="l">
              <a:lnSpc>
                <a:spcPct val="150000"/>
              </a:lnSpc>
            </a:pPr>
            <a:endParaRPr lang="en-US" altLang="ko-KR" sz="13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3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E7F59-3D34-4C00-9FC4-27B1ABDBB48C}"/>
              </a:ext>
            </a:extLst>
          </p:cNvPr>
          <p:cNvSpPr txBox="1"/>
          <p:nvPr/>
        </p:nvSpPr>
        <p:spPr>
          <a:xfrm>
            <a:off x="2330824" y="1567540"/>
            <a:ext cx="2751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TV </a:t>
            </a:r>
            <a:r>
              <a:rPr lang="ko-KR" altLang="en-US" sz="24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및 가전과 연동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6ABF7-2E4E-474C-801A-1105E266D3DF}"/>
              </a:ext>
            </a:extLst>
          </p:cNvPr>
          <p:cNvSpPr txBox="1"/>
          <p:nvPr/>
        </p:nvSpPr>
        <p:spPr>
          <a:xfrm>
            <a:off x="3081538" y="5367404"/>
            <a:ext cx="6376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집 안과 밖 모두에서 서비스를 더욱 즐길 수 있음</a:t>
            </a:r>
            <a:r>
              <a:rPr lang="en-US" altLang="ko-KR" sz="20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.</a:t>
            </a:r>
            <a:endParaRPr lang="ko-KR" altLang="en-US" sz="20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5C40E86-EB39-4EFE-8038-C9602FE4E608}"/>
              </a:ext>
            </a:extLst>
          </p:cNvPr>
          <p:cNvSpPr/>
          <p:nvPr/>
        </p:nvSpPr>
        <p:spPr>
          <a:xfrm>
            <a:off x="5611356" y="1187450"/>
            <a:ext cx="1064683" cy="4051300"/>
          </a:xfrm>
          <a:prstGeom prst="downArrow">
            <a:avLst/>
          </a:prstGeom>
          <a:solidFill>
            <a:srgbClr val="F9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C13F9A-608E-4A00-8EE9-232299E4B974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9B2ED7-E79F-4136-A7F6-4DB6C1CFD8CF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53046FC-5733-4B56-85E7-0C25626326AF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6F2BF9F-CD14-4515-A6A5-2F9F6D14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4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9F2E39-32A2-4EB3-9DF1-61C86F3B83F1}"/>
              </a:ext>
            </a:extLst>
          </p:cNvPr>
          <p:cNvGrpSpPr/>
          <p:nvPr/>
        </p:nvGrpSpPr>
        <p:grpSpPr>
          <a:xfrm>
            <a:off x="3093830" y="1472368"/>
            <a:ext cx="6099735" cy="3913263"/>
            <a:chOff x="3340100" y="1033780"/>
            <a:chExt cx="5238750" cy="33373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4703792-DEDC-4F98-89E7-46719642D8C1}"/>
                </a:ext>
              </a:extLst>
            </p:cNvPr>
            <p:cNvGrpSpPr/>
            <p:nvPr/>
          </p:nvGrpSpPr>
          <p:grpSpPr>
            <a:xfrm>
              <a:off x="3605008" y="1033780"/>
              <a:ext cx="4610526" cy="2546350"/>
              <a:chOff x="3630408" y="1181876"/>
              <a:chExt cx="4610526" cy="254635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68B0553-3733-490A-AEF7-40FA555615BE}"/>
                  </a:ext>
                </a:extLst>
              </p:cNvPr>
              <p:cNvSpPr/>
              <p:nvPr/>
            </p:nvSpPr>
            <p:spPr>
              <a:xfrm>
                <a:off x="6122598" y="1438106"/>
                <a:ext cx="2118336" cy="2118336"/>
              </a:xfrm>
              <a:prstGeom prst="ellipse">
                <a:avLst/>
              </a:prstGeom>
              <a:solidFill>
                <a:srgbClr val="F59999"/>
              </a:solidFill>
              <a:ln>
                <a:solidFill>
                  <a:srgbClr val="F5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51E0EFC-C647-4578-8DED-741037F91A37}"/>
                  </a:ext>
                </a:extLst>
              </p:cNvPr>
              <p:cNvSpPr/>
              <p:nvPr/>
            </p:nvSpPr>
            <p:spPr>
              <a:xfrm>
                <a:off x="3630408" y="1181876"/>
                <a:ext cx="2592591" cy="2546350"/>
              </a:xfrm>
              <a:prstGeom prst="ellipse">
                <a:avLst/>
              </a:prstGeom>
              <a:solidFill>
                <a:srgbClr val="F59999"/>
              </a:solidFill>
              <a:ln>
                <a:solidFill>
                  <a:srgbClr val="F5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44B4A-962B-44F5-8F41-EC7046CB8A21}"/>
                  </a:ext>
                </a:extLst>
              </p:cNvPr>
              <p:cNvSpPr txBox="1"/>
              <p:nvPr/>
            </p:nvSpPr>
            <p:spPr>
              <a:xfrm>
                <a:off x="4507469" y="2210930"/>
                <a:ext cx="820538" cy="64633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spc="-15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BE</a:t>
                </a:r>
                <a:endParaRPr lang="ko-KR" altLang="en-US" sz="3600" b="1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FB63D-2205-49F7-AA8D-AC1E73DD33F1}"/>
                  </a:ext>
                </a:extLst>
              </p:cNvPr>
              <p:cNvSpPr txBox="1"/>
              <p:nvPr/>
            </p:nvSpPr>
            <p:spPr>
              <a:xfrm>
                <a:off x="6814109" y="2210930"/>
                <a:ext cx="8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spc="-150" dirty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코트라 고딕체" panose="02020603020101020101" pitchFamily="18" charset="-127"/>
                  </a:rPr>
                  <a:t>FE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DFD347-E7F8-4D3C-BCA7-D3945093CDEB}"/>
                </a:ext>
              </a:extLst>
            </p:cNvPr>
            <p:cNvSpPr txBox="1"/>
            <p:nvPr/>
          </p:nvSpPr>
          <p:spPr>
            <a:xfrm>
              <a:off x="3605007" y="3728226"/>
              <a:ext cx="2490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Django, </a:t>
              </a:r>
              <a:r>
                <a:rPr kumimoji="0" lang="en-US" altLang="ko-KR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aws</a:t>
              </a:r>
              <a:r>
                <a:rPr kumimoji="0" lang="en-US" altLang="ko-KR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, </a:t>
              </a:r>
              <a:r>
                <a:rPr kumimoji="0" lang="en-US" altLang="ko-KR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sqlite</a:t>
              </a:r>
              <a:endParaRPr lang="ko-KR" alt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AE67D8-39B8-4A14-925D-04F1FD6499B2}"/>
                </a:ext>
              </a:extLst>
            </p:cNvPr>
            <p:cNvSpPr txBox="1"/>
            <p:nvPr/>
          </p:nvSpPr>
          <p:spPr>
            <a:xfrm>
              <a:off x="6197599" y="3714043"/>
              <a:ext cx="21183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React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4EBACBA-CA97-484A-87B9-9DB8B1DF0410}"/>
                </a:ext>
              </a:extLst>
            </p:cNvPr>
            <p:cNvCxnSpPr/>
            <p:nvPr/>
          </p:nvCxnSpPr>
          <p:spPr>
            <a:xfrm>
              <a:off x="3340100" y="4371176"/>
              <a:ext cx="5238750" cy="0"/>
            </a:xfrm>
            <a:prstGeom prst="line">
              <a:avLst/>
            </a:prstGeom>
            <a:ln w="9525">
              <a:solidFill>
                <a:srgbClr val="F5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8B3497-339A-476D-8E83-934E8FE06FDA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기술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31C65-2982-4B0B-A00F-12EA2B37477E}"/>
              </a:ext>
            </a:extLst>
          </p:cNvPr>
          <p:cNvSpPr txBox="1"/>
          <p:nvPr/>
        </p:nvSpPr>
        <p:spPr>
          <a:xfrm>
            <a:off x="747653" y="430650"/>
            <a:ext cx="2617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BE, FE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931E14-8AC3-412A-8E0E-27A8C8832204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2D944-B4F4-47AA-896A-90B5402D7DDF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1BAAD8-7672-46A2-913E-D6DE3750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1D3A40B-F0A2-44FF-B8E4-91D8B933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3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A5698B-FAB0-4716-B537-787BAFA526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0065">
            <a:off x="6352006" y="3348361"/>
            <a:ext cx="504357" cy="49166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0563EA6-A8CE-44DB-BC47-79FA5C5FFD7A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C1C172-CB8E-4B9E-BDDF-6086E6E21E25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고고의 파워포인트</a:t>
              </a:r>
              <a:endParaRPr lang="ko-KR" altLang="en-US" sz="12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4A66F74-0150-41C1-86F2-77206840A107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113E9F-6828-4BA9-96C0-DC7F82A4DA48}"/>
              </a:ext>
            </a:extLst>
          </p:cNvPr>
          <p:cNvSpPr txBox="1"/>
          <p:nvPr/>
        </p:nvSpPr>
        <p:spPr>
          <a:xfrm>
            <a:off x="10184290" y="4007534"/>
            <a:ext cx="1302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여유로운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생활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C036B-D20A-466A-B1B8-BC3FDA39FAE8}"/>
              </a:ext>
            </a:extLst>
          </p:cNvPr>
          <p:cNvSpPr txBox="1"/>
          <p:nvPr/>
        </p:nvSpPr>
        <p:spPr>
          <a:xfrm>
            <a:off x="5051425" y="3167390"/>
            <a:ext cx="2089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감사합니다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.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 descr="텍스트, 바퀴, 기어, 클립아트이(가) 표시된 사진&#10;&#10;자동 생성된 설명">
            <a:extLst>
              <a:ext uri="{FF2B5EF4-FFF2-40B4-BE49-F238E27FC236}">
                <a16:creationId xmlns:a16="http://schemas.microsoft.com/office/drawing/2014/main" id="{28BEED27-08CD-4258-8065-DD4883D3E5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75" y="2595047"/>
            <a:ext cx="908300" cy="8636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BB4D61-8CBB-4478-9C28-9DEA76C25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598876" y="413689"/>
            <a:ext cx="100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686211" y="1486235"/>
            <a:ext cx="248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pPr algn="ctr"/>
            <a:r>
              <a:rPr lang="ko-KR" altLang="en-US" sz="36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문제</a:t>
            </a:r>
            <a:endParaRPr lang="en-US" altLang="ko-KR" sz="36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B0E49-76CE-47D6-BF67-D88D346119F2}"/>
              </a:ext>
            </a:extLst>
          </p:cNvPr>
          <p:cNvSpPr txBox="1"/>
          <p:nvPr/>
        </p:nvSpPr>
        <p:spPr>
          <a:xfrm>
            <a:off x="3998216" y="1460230"/>
            <a:ext cx="248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36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</a:t>
            </a:r>
            <a:endParaRPr lang="en-US" altLang="ko-KR" sz="36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9CCD4-3A0F-4FE6-9F26-6ECD2D0092A6}"/>
              </a:ext>
            </a:extLst>
          </p:cNvPr>
          <p:cNvSpPr txBox="1"/>
          <p:nvPr/>
        </p:nvSpPr>
        <p:spPr>
          <a:xfrm>
            <a:off x="5135281" y="4258775"/>
            <a:ext cx="248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</a:p>
          <a:p>
            <a:pPr algn="ctr"/>
            <a:r>
              <a:rPr lang="ko-KR" altLang="en-US" sz="36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향후 계획</a:t>
            </a:r>
            <a:endParaRPr lang="en-US" altLang="ko-KR" sz="36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EEE45-DA6E-4C84-8AAE-6A444455DDF3}"/>
              </a:ext>
            </a:extLst>
          </p:cNvPr>
          <p:cNvSpPr txBox="1"/>
          <p:nvPr/>
        </p:nvSpPr>
        <p:spPr>
          <a:xfrm>
            <a:off x="8060351" y="4271778"/>
            <a:ext cx="248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</a:p>
          <a:p>
            <a:pPr algn="ctr"/>
            <a:r>
              <a:rPr lang="ko-KR" altLang="en-US" sz="36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기술</a:t>
            </a:r>
            <a:endParaRPr lang="en-US" altLang="ko-KR" sz="36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7C9CD6-09D3-406B-BA28-027CD76E5182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A0FC4F-15FD-4D0C-9108-D9C4BD849B1E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E5199D-8B07-42DD-A0F4-18613219CC3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1D73EC-B906-4D1B-8C58-A675E1190945}"/>
              </a:ext>
            </a:extLst>
          </p:cNvPr>
          <p:cNvCxnSpPr>
            <a:cxnSpLocks/>
          </p:cNvCxnSpPr>
          <p:nvPr/>
        </p:nvCxnSpPr>
        <p:spPr>
          <a:xfrm flipV="1">
            <a:off x="4616824" y="2599225"/>
            <a:ext cx="2306462" cy="1382552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4B67BCB-BC45-434B-AA51-100B6D0EA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4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0563EA6-A8CE-44DB-BC47-79FA5C5FFD7A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C1C172-CB8E-4B9E-BDDF-6086E6E21E25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고고의 파워포인트</a:t>
              </a:r>
              <a:endParaRPr lang="ko-KR" altLang="en-US" sz="12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4A66F74-0150-41C1-86F2-77206840A107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113E9F-6828-4BA9-96C0-DC7F82A4DA48}"/>
              </a:ext>
            </a:extLst>
          </p:cNvPr>
          <p:cNvSpPr txBox="1"/>
          <p:nvPr/>
        </p:nvSpPr>
        <p:spPr>
          <a:xfrm>
            <a:off x="10184290" y="4007534"/>
            <a:ext cx="1302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여유로운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생활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EF99E-C3E6-47A0-BB47-2B233727B288}"/>
              </a:ext>
            </a:extLst>
          </p:cNvPr>
          <p:cNvSpPr txBox="1"/>
          <p:nvPr/>
        </p:nvSpPr>
        <p:spPr>
          <a:xfrm>
            <a:off x="0" y="-129758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u="sng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팀 소개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B9C4-1C06-45C9-A2A3-580C6329B2D5}"/>
              </a:ext>
            </a:extLst>
          </p:cNvPr>
          <p:cNvSpPr txBox="1"/>
          <p:nvPr/>
        </p:nvSpPr>
        <p:spPr>
          <a:xfrm>
            <a:off x="2056807" y="3406285"/>
            <a:ext cx="1681782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u="sng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조용환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ko-KR" altLang="en-US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FC5EB-DE73-4166-8B4E-76879AB4108D}"/>
              </a:ext>
            </a:extLst>
          </p:cNvPr>
          <p:cNvSpPr txBox="1"/>
          <p:nvPr/>
        </p:nvSpPr>
        <p:spPr>
          <a:xfrm>
            <a:off x="4173935" y="3406285"/>
            <a:ext cx="1681782" cy="19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u="sng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김소정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ko-KR" altLang="en-US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백엔드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553EA-4F47-4419-B998-616144900803}"/>
              </a:ext>
            </a:extLst>
          </p:cNvPr>
          <p:cNvSpPr txBox="1"/>
          <p:nvPr/>
        </p:nvSpPr>
        <p:spPr>
          <a:xfrm>
            <a:off x="6291063" y="3406285"/>
            <a:ext cx="1681782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u="sng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spc="-150" dirty="0" err="1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김여원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ko-KR" altLang="en-US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0A162-C09E-4BA6-8ED0-259148A868B9}"/>
              </a:ext>
            </a:extLst>
          </p:cNvPr>
          <p:cNvSpPr txBox="1"/>
          <p:nvPr/>
        </p:nvSpPr>
        <p:spPr>
          <a:xfrm>
            <a:off x="8408191" y="3406285"/>
            <a:ext cx="1681782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u="sng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4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심수연</a:t>
            </a:r>
            <a:endParaRPr lang="en-US" altLang="ko-KR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endParaRPr lang="ko-KR" altLang="en-US" sz="24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</a:t>
            </a:r>
            <a:endParaRPr lang="en-US" altLang="ko-KR" sz="14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E8F54-46F1-422B-BF46-B371C6C589DB}"/>
              </a:ext>
            </a:extLst>
          </p:cNvPr>
          <p:cNvSpPr txBox="1"/>
          <p:nvPr/>
        </p:nvSpPr>
        <p:spPr>
          <a:xfrm>
            <a:off x="1869552" y="1183178"/>
            <a:ext cx="2980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튀김조심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E76625-3CDD-4CD5-A25C-D94FD63A2CE7}"/>
              </a:ext>
            </a:extLst>
          </p:cNvPr>
          <p:cNvSpPr txBox="1"/>
          <p:nvPr/>
        </p:nvSpPr>
        <p:spPr>
          <a:xfrm>
            <a:off x="4850210" y="1219568"/>
            <a:ext cx="52397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  <a:p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김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조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심 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-&gt; </a:t>
            </a:r>
            <a:r>
              <a:rPr lang="ko-KR" altLang="en-US" sz="1600" spc="-150" dirty="0" err="1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투김조심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-&gt;</a:t>
            </a:r>
            <a:r>
              <a:rPr lang="ko-KR" altLang="en-US" sz="16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튀김조심</a:t>
            </a:r>
          </a:p>
          <a:p>
            <a:endParaRPr lang="ko-KR" altLang="en-US" b="1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7224CC-B7F8-4FBC-BC4D-960CAF1A6811}"/>
              </a:ext>
            </a:extLst>
          </p:cNvPr>
          <p:cNvSpPr/>
          <p:nvPr/>
        </p:nvSpPr>
        <p:spPr>
          <a:xfrm>
            <a:off x="2056807" y="3600515"/>
            <a:ext cx="484500" cy="49305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CD01A12-D3C7-4ED4-A586-6C389F90CE56}"/>
              </a:ext>
            </a:extLst>
          </p:cNvPr>
          <p:cNvSpPr/>
          <p:nvPr/>
        </p:nvSpPr>
        <p:spPr>
          <a:xfrm>
            <a:off x="4173935" y="3600514"/>
            <a:ext cx="484500" cy="49305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3C0E23-485A-474E-96B7-FB1A79B37136}"/>
              </a:ext>
            </a:extLst>
          </p:cNvPr>
          <p:cNvSpPr/>
          <p:nvPr/>
        </p:nvSpPr>
        <p:spPr>
          <a:xfrm>
            <a:off x="6267354" y="3584951"/>
            <a:ext cx="484500" cy="49305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F11E0F6-AFF6-42B7-B88E-73FF2F5C2C5F}"/>
              </a:ext>
            </a:extLst>
          </p:cNvPr>
          <p:cNvSpPr/>
          <p:nvPr/>
        </p:nvSpPr>
        <p:spPr>
          <a:xfrm>
            <a:off x="8382025" y="3604792"/>
            <a:ext cx="484500" cy="49305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D43866-A843-4A3A-B3EA-2DE2DCE35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F0894-59FD-485B-89EA-77267C4ADFE8}"/>
              </a:ext>
            </a:extLst>
          </p:cNvPr>
          <p:cNvSpPr txBox="1"/>
          <p:nvPr/>
        </p:nvSpPr>
        <p:spPr>
          <a:xfrm>
            <a:off x="6004396" y="1620266"/>
            <a:ext cx="45021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문제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D2DFA7-9BBC-448C-9B5E-D2AC67FF15DD}"/>
              </a:ext>
            </a:extLst>
          </p:cNvPr>
          <p:cNvGrpSpPr/>
          <p:nvPr/>
        </p:nvGrpSpPr>
        <p:grpSpPr>
          <a:xfrm>
            <a:off x="2420112" y="4355085"/>
            <a:ext cx="7351776" cy="1248651"/>
            <a:chOff x="3104358" y="1630430"/>
            <a:chExt cx="6585741" cy="12486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C8B603-6E67-4186-8EE8-EE8772B8BCA5}"/>
                </a:ext>
              </a:extLst>
            </p:cNvPr>
            <p:cNvSpPr txBox="1"/>
            <p:nvPr/>
          </p:nvSpPr>
          <p:spPr>
            <a:xfrm>
              <a:off x="3104358" y="2182031"/>
              <a:ext cx="6585741" cy="697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시장의 주 타겟이 될 정도로 고령화된 한국 사회</a:t>
              </a:r>
              <a:endParaRPr lang="en-US" altLang="ko-KR" sz="1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-&gt; </a:t>
              </a:r>
              <a:r>
                <a:rPr lang="ko-KR" altLang="en-US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노년층이 무언가를 배우고 즐길 수 있는 곳이 있는가</a:t>
              </a:r>
              <a:r>
                <a:rPr lang="en-US" altLang="ko-KR" sz="14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D672B7-6BF9-45DC-8CF3-D54FB4B2E681}"/>
                </a:ext>
              </a:extLst>
            </p:cNvPr>
            <p:cNvSpPr txBox="1"/>
            <p:nvPr/>
          </p:nvSpPr>
          <p:spPr>
            <a:xfrm>
              <a:off x="4097904" y="1630430"/>
              <a:ext cx="4434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92D05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노인을 위한 교육</a:t>
              </a:r>
              <a:r>
                <a:rPr lang="en-US" altLang="ko-KR" sz="2400" b="1" spc="-150" dirty="0">
                  <a:solidFill>
                    <a:srgbClr val="92D05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코트라 고딕체" panose="02020603020101020101" pitchFamily="18" charset="-127"/>
                </a:rPr>
                <a:t>?</a:t>
              </a:r>
              <a:endParaRPr lang="ko-KR" altLang="en-US" sz="2400" b="1" spc="-150" dirty="0">
                <a:solidFill>
                  <a:srgbClr val="92D0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endParaRPr>
            </a:p>
          </p:txBody>
        </p:sp>
      </p:grpSp>
      <p:pic>
        <p:nvPicPr>
          <p:cNvPr id="1026" name="Picture 2" descr="고령화 빠르면 경제가 나빠질까요? : 뉴스 : 동아일보">
            <a:extLst>
              <a:ext uri="{FF2B5EF4-FFF2-40B4-BE49-F238E27FC236}">
                <a16:creationId xmlns:a16="http://schemas.microsoft.com/office/drawing/2014/main" id="{C4484C49-A5DB-47F6-923E-CA77BC3A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24" y="721465"/>
            <a:ext cx="4950344" cy="300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D155C0-FC11-4B55-8390-602B5E71EA26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B4D970-4B55-4201-A7EB-77C51D5037B1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B586976-1539-41D6-B0E2-C97F16E8AB15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E7BD101-CB15-4EE9-BF6D-1B9300733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문제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13E9F-6828-4BA9-96C0-DC7F82A4DA48}"/>
              </a:ext>
            </a:extLst>
          </p:cNvPr>
          <p:cNvSpPr txBox="1"/>
          <p:nvPr/>
        </p:nvSpPr>
        <p:spPr>
          <a:xfrm>
            <a:off x="10184290" y="4007534"/>
            <a:ext cx="1302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여유로운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나의 생활</a:t>
            </a:r>
            <a:endParaRPr lang="en-US" altLang="ko-KR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E9A43-7D69-4D85-9876-F013B33A534D}"/>
              </a:ext>
            </a:extLst>
          </p:cNvPr>
          <p:cNvSpPr txBox="1"/>
          <p:nvPr/>
        </p:nvSpPr>
        <p:spPr>
          <a:xfrm>
            <a:off x="747653" y="430650"/>
            <a:ext cx="2617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시장성 </a:t>
            </a:r>
            <a:r>
              <a:rPr lang="en-US" altLang="ko-KR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spc="-15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경쟁 업체 분석</a:t>
            </a:r>
            <a:endParaRPr lang="en-US" altLang="ko-KR" sz="1200" spc="-15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987193-9D79-4B57-AD60-082984F9F4B6}"/>
              </a:ext>
            </a:extLst>
          </p:cNvPr>
          <p:cNvSpPr/>
          <p:nvPr/>
        </p:nvSpPr>
        <p:spPr>
          <a:xfrm>
            <a:off x="5554542" y="441723"/>
            <a:ext cx="4720746" cy="2290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ABCA3-4B90-4E7E-A718-A4D30030412C}"/>
              </a:ext>
            </a:extLst>
          </p:cNvPr>
          <p:cNvSpPr txBox="1"/>
          <p:nvPr/>
        </p:nvSpPr>
        <p:spPr>
          <a:xfrm>
            <a:off x="5626947" y="978768"/>
            <a:ext cx="4605294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청춘문화 </a:t>
            </a:r>
            <a:r>
              <a:rPr lang="ko-KR" altLang="en-US" sz="1200" dirty="0" err="1"/>
              <a:t>노리터</a:t>
            </a:r>
            <a:r>
              <a:rPr lang="en-US" altLang="ko-KR" sz="1200" dirty="0"/>
              <a:t>(</a:t>
            </a:r>
            <a:r>
              <a:rPr lang="ko-KR" altLang="en-US" sz="1200" dirty="0"/>
              <a:t>老理攄</a:t>
            </a:r>
            <a:r>
              <a:rPr lang="en-US" altLang="ko-KR" sz="1200" dirty="0"/>
              <a:t>)</a:t>
            </a:r>
            <a:r>
              <a:rPr lang="ko-KR" altLang="en-US" sz="1200" dirty="0"/>
              <a:t>는 어르신 </a:t>
            </a:r>
            <a:r>
              <a:rPr lang="ko-KR" altLang="en-US" sz="1200" dirty="0" err="1"/>
              <a:t>온택트</a:t>
            </a:r>
            <a:r>
              <a:rPr lang="ko-KR" altLang="en-US" sz="1200" dirty="0"/>
              <a:t> 문화예술 프로그램으로 </a:t>
            </a: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월부터 </a:t>
            </a:r>
            <a:r>
              <a:rPr lang="en-US" altLang="ko-KR" sz="1200" dirty="0"/>
              <a:t>7</a:t>
            </a:r>
            <a:r>
              <a:rPr lang="ko-KR" altLang="en-US" sz="1200" dirty="0"/>
              <a:t>월까지 어르신 눈높이에 맞춘 다양한 온라인 프로그램을 개발</a:t>
            </a:r>
            <a:r>
              <a:rPr lang="en-US" altLang="ko-KR" sz="1200" dirty="0"/>
              <a:t>, </a:t>
            </a:r>
            <a:r>
              <a:rPr lang="ko-KR" altLang="en-US" sz="1200" dirty="0"/>
              <a:t>운영하였음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비대면</a:t>
            </a:r>
            <a:r>
              <a:rPr lang="ko-KR" altLang="en-US" sz="1200" dirty="0"/>
              <a:t> 프로그램 외에도 전국적으로 문화활동</a:t>
            </a:r>
            <a:r>
              <a:rPr lang="en-US" altLang="ko-KR" sz="1200" dirty="0"/>
              <a:t>, </a:t>
            </a:r>
            <a:r>
              <a:rPr lang="ko-KR" altLang="en-US" sz="1200" dirty="0"/>
              <a:t>사회활동을 보조하는 단체</a:t>
            </a:r>
            <a:r>
              <a:rPr lang="en-US" altLang="ko-KR" sz="1200" dirty="0"/>
              <a:t>. </a:t>
            </a:r>
            <a:r>
              <a:rPr lang="ko-KR" altLang="en-US" sz="1200" dirty="0"/>
              <a:t>어르신들의 문화</a:t>
            </a:r>
            <a:r>
              <a:rPr lang="en-US" altLang="ko-KR" sz="1200" dirty="0"/>
              <a:t>, </a:t>
            </a:r>
            <a:r>
              <a:rPr lang="ko-KR" altLang="en-US" sz="1200" dirty="0"/>
              <a:t>여가</a:t>
            </a:r>
            <a:r>
              <a:rPr lang="en-US" altLang="ko-KR" sz="1200" dirty="0"/>
              <a:t>, </a:t>
            </a:r>
            <a:r>
              <a:rPr lang="ko-KR" altLang="en-US" sz="1200" dirty="0"/>
              <a:t>교육활동은 주로 지역 문화센터에서 이루어짐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277C9-AB00-4C95-AF4A-97FC6869117F}"/>
              </a:ext>
            </a:extLst>
          </p:cNvPr>
          <p:cNvSpPr txBox="1"/>
          <p:nvPr/>
        </p:nvSpPr>
        <p:spPr>
          <a:xfrm>
            <a:off x="5597588" y="539703"/>
            <a:ext cx="4634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어르신 문화프로그램</a:t>
            </a:r>
            <a:r>
              <a:rPr lang="en-US" altLang="ko-KR" sz="20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청춘문화 </a:t>
            </a:r>
            <a:r>
              <a:rPr lang="ko-KR" altLang="en-US" sz="2000" spc="-150" dirty="0" err="1">
                <a:solidFill>
                  <a:schemeClr val="bg2">
                    <a:lumMod val="1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노리터</a:t>
            </a:r>
            <a:endParaRPr lang="ko-KR" altLang="en-US" sz="2000" spc="-150" dirty="0">
              <a:solidFill>
                <a:schemeClr val="bg2">
                  <a:lumMod val="1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AB22A-4D64-4926-8E89-E8006BB94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462"/>
          <a:stretch/>
        </p:blipFill>
        <p:spPr>
          <a:xfrm>
            <a:off x="139594" y="939813"/>
            <a:ext cx="7801797" cy="44554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A6AB48-81C2-4B06-A3AE-8964B3FD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21" y="2891452"/>
            <a:ext cx="7293012" cy="352482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3CD594-B825-4382-9248-B9628A8BDEDA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E4F9AC-8645-4332-904A-20208DB193CA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844CCC3-8F43-49EA-A588-A360164C0F02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73B1779-D833-4CF9-885D-65E06A3BA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F0894-59FD-485B-89EA-77267C4ADFE8}"/>
              </a:ext>
            </a:extLst>
          </p:cNvPr>
          <p:cNvSpPr txBox="1"/>
          <p:nvPr/>
        </p:nvSpPr>
        <p:spPr>
          <a:xfrm>
            <a:off x="4032250" y="1644650"/>
            <a:ext cx="4502150" cy="8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A66F74-0150-41C1-86F2-77206840A107}"/>
              </a:ext>
            </a:extLst>
          </p:cNvPr>
          <p:cNvCxnSpPr>
            <a:cxnSpLocks/>
          </p:cNvCxnSpPr>
          <p:nvPr/>
        </p:nvCxnSpPr>
        <p:spPr>
          <a:xfrm>
            <a:off x="5620018" y="651510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D05AEF-C3DB-4041-9C2F-00C1F6D2E6E3}"/>
              </a:ext>
            </a:extLst>
          </p:cNvPr>
          <p:cNvSpPr txBox="1"/>
          <p:nvPr/>
        </p:nvSpPr>
        <p:spPr>
          <a:xfrm>
            <a:off x="4749040" y="2742382"/>
            <a:ext cx="6611976" cy="230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아름답게</a:t>
            </a:r>
            <a:r>
              <a:rPr lang="en-US" altLang="ko-KR" sz="20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나이들기</a:t>
            </a:r>
            <a:endParaRPr lang="en-US" altLang="ko-KR" sz="20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8B949E"/>
                </a:solidFill>
                <a:latin typeface="-apple-system"/>
              </a:rPr>
              <a:t>나이가 드는 것은 아름다움 </a:t>
            </a:r>
            <a:r>
              <a:rPr lang="en-US" altLang="ko-KR" b="0" i="0" dirty="0">
                <a:solidFill>
                  <a:srgbClr val="8B949E"/>
                </a:solidFill>
                <a:effectLst/>
                <a:latin typeface="-apple-system"/>
              </a:rPr>
              <a:t>&amp; </a:t>
            </a:r>
            <a:r>
              <a:rPr lang="ko-KR" altLang="en-US" b="0" i="0" dirty="0">
                <a:solidFill>
                  <a:srgbClr val="8B949E"/>
                </a:solidFill>
                <a:effectLst/>
                <a:latin typeface="-apple-system"/>
              </a:rPr>
              <a:t>인생을 아름답게 살아가는 방법</a:t>
            </a:r>
            <a:endParaRPr lang="en-US" altLang="ko-KR" b="0" i="0" dirty="0">
              <a:solidFill>
                <a:srgbClr val="8B949E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F59999"/>
                </a:highlight>
                <a:latin typeface="-apple-system"/>
              </a:rPr>
              <a:t>양질의 교육</a:t>
            </a:r>
            <a:r>
              <a:rPr lang="ko-KR" altLang="en-US" sz="2000" dirty="0">
                <a:latin typeface="-apple-system"/>
              </a:rPr>
              <a:t>이란</a:t>
            </a:r>
            <a:r>
              <a:rPr lang="ko-KR" altLang="en-US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ko-KR" altLang="en-US" sz="2000" dirty="0">
                <a:latin typeface="-apple-system"/>
              </a:rPr>
              <a:t>교육을 받는 개인에게 적절한 교육을 하는 것</a:t>
            </a:r>
            <a:r>
              <a:rPr lang="en-US" altLang="ko-KR" sz="2000" dirty="0">
                <a:latin typeface="-apple-system"/>
              </a:rPr>
              <a:t>. </a:t>
            </a:r>
            <a:r>
              <a:rPr lang="ko-KR" altLang="en-US" sz="2000" dirty="0">
                <a:latin typeface="-apple-system"/>
              </a:rPr>
              <a:t>누군가에게는 재미없고 쉬워 보여도</a:t>
            </a:r>
            <a:r>
              <a:rPr lang="en-US" altLang="ko-KR" sz="2000" dirty="0">
                <a:latin typeface="-apple-system"/>
              </a:rPr>
              <a:t>, </a:t>
            </a:r>
            <a:r>
              <a:rPr lang="ko-KR" altLang="en-US" sz="2000" dirty="0">
                <a:latin typeface="-apple-system"/>
              </a:rPr>
              <a:t>시니어층에게는 꼭 필요할 수 있는 교육</a:t>
            </a:r>
            <a:r>
              <a:rPr lang="en-US" altLang="ko-KR" sz="2000" dirty="0">
                <a:latin typeface="-apple-system"/>
              </a:rPr>
              <a:t>.</a:t>
            </a:r>
            <a:endParaRPr lang="en-US" altLang="ko-KR" sz="20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374D79E-9673-455A-A8D2-98BE515BC8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9" y="1429568"/>
            <a:ext cx="4782670" cy="399886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C6F83-D74C-4B9D-A79C-CD6AC1A24D17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5089BF-B368-4746-AA4A-D9696D428082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A3603D-75B8-4A4D-99A4-860C0A15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3AB934-A943-4836-B167-7BDCDD9D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A66F74-0150-41C1-86F2-77206840A107}"/>
              </a:ext>
            </a:extLst>
          </p:cNvPr>
          <p:cNvCxnSpPr>
            <a:cxnSpLocks/>
          </p:cNvCxnSpPr>
          <p:nvPr/>
        </p:nvCxnSpPr>
        <p:spPr>
          <a:xfrm>
            <a:off x="5620018" y="651510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C6F83-D74C-4B9D-A79C-CD6AC1A24D17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5089BF-B368-4746-AA4A-D9696D428082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A3603D-75B8-4A4D-99A4-860C0A15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7153091-116D-47C4-847C-8D37D35F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89E48-69E7-467C-BAE6-FFFEEF71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9" y="776038"/>
            <a:ext cx="3987688" cy="52758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40801-A322-4B4C-BBD1-77CA8A73E6CA}"/>
              </a:ext>
            </a:extLst>
          </p:cNvPr>
          <p:cNvSpPr txBox="1"/>
          <p:nvPr/>
        </p:nvSpPr>
        <p:spPr>
          <a:xfrm>
            <a:off x="1135685" y="283079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* </a:t>
            </a:r>
            <a:r>
              <a:rPr lang="en-US" altLang="ko-KR" b="1" dirty="0"/>
              <a:t>MAIN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81FDAA-0057-4D60-9952-E58A2AF33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776037"/>
            <a:ext cx="5936767" cy="331469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8CD027-657D-4365-8DBD-3CB4B25DA8AF}"/>
              </a:ext>
            </a:extLst>
          </p:cNvPr>
          <p:cNvSpPr txBox="1"/>
          <p:nvPr/>
        </p:nvSpPr>
        <p:spPr>
          <a:xfrm>
            <a:off x="4822631" y="4448432"/>
            <a:ext cx="654119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+mj-lt"/>
              </a:rPr>
              <a:t>상단부</a:t>
            </a:r>
            <a:r>
              <a:rPr lang="ko-KR" altLang="en-US" sz="1400" dirty="0">
                <a:latin typeface="+mj-lt"/>
              </a:rPr>
              <a:t> 로고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문구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노년층의 관심사를 고려한 네 가지 주제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시니어에게 </a:t>
            </a:r>
            <a:r>
              <a:rPr lang="ko-KR" altLang="en-US" sz="1400" dirty="0">
                <a:latin typeface="+mj-lt"/>
              </a:rPr>
              <a:t>꼭 필요할 수 있는 교육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요리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생활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시대 변화에 민감한 주제</a:t>
            </a:r>
            <a:r>
              <a:rPr lang="en-US" altLang="ko-KR" sz="1400" dirty="0">
                <a:latin typeface="+mj-lt"/>
              </a:rPr>
              <a:t> / </a:t>
            </a:r>
            <a:r>
              <a:rPr lang="ko-KR" altLang="en-US" sz="1400" dirty="0">
                <a:latin typeface="+mj-lt"/>
              </a:rPr>
              <a:t>건강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음악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슬기로운 삶을 위한 주제</a:t>
            </a:r>
            <a:r>
              <a:rPr lang="en-US" altLang="ko-KR" sz="1400" dirty="0">
                <a:latin typeface="+mj-lt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큰 폰트 크기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직관적인 설명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간결한 </a:t>
            </a:r>
            <a:r>
              <a:rPr lang="en-US" altLang="ko-KR" sz="1400" dirty="0">
                <a:latin typeface="+mj-lt"/>
              </a:rPr>
              <a:t>UI, </a:t>
            </a:r>
            <a:r>
              <a:rPr lang="ko-KR" altLang="en-US" sz="1400" dirty="0">
                <a:latin typeface="+mj-lt"/>
              </a:rPr>
              <a:t>페이지 전환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418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A66F74-0150-41C1-86F2-77206840A107}"/>
              </a:ext>
            </a:extLst>
          </p:cNvPr>
          <p:cNvCxnSpPr>
            <a:cxnSpLocks/>
          </p:cNvCxnSpPr>
          <p:nvPr/>
        </p:nvCxnSpPr>
        <p:spPr>
          <a:xfrm>
            <a:off x="5620018" y="651510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C6F83-D74C-4B9D-A79C-CD6AC1A24D17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5089BF-B368-4746-AA4A-D9696D428082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A3603D-75B8-4A4D-99A4-860C0A15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7153091-116D-47C4-847C-8D37D35FF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8C4E24-4CAF-46B3-A380-D519F3F80AB2}"/>
              </a:ext>
            </a:extLst>
          </p:cNvPr>
          <p:cNvSpPr txBox="1"/>
          <p:nvPr/>
        </p:nvSpPr>
        <p:spPr>
          <a:xfrm>
            <a:off x="1135685" y="283079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* </a:t>
            </a:r>
            <a:r>
              <a:rPr lang="en-US" altLang="ko-KR" b="1" dirty="0"/>
              <a:t>CLASS LIST</a:t>
            </a:r>
            <a:endParaRPr lang="ko-KR" altLang="en-US" b="1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076A90B-AA45-45CC-8A40-63DD92820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64" y="835934"/>
            <a:ext cx="4186285" cy="23316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38592F-6F4F-4DAF-B0E7-DA611C79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835934"/>
            <a:ext cx="5715000" cy="31908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FE801-31BF-4988-B2C8-C3836E5849FC}"/>
              </a:ext>
            </a:extLst>
          </p:cNvPr>
          <p:cNvSpPr txBox="1"/>
          <p:nvPr/>
        </p:nvSpPr>
        <p:spPr>
          <a:xfrm>
            <a:off x="901700" y="4250738"/>
            <a:ext cx="422251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lt"/>
              </a:rPr>
              <a:t>-    </a:t>
            </a:r>
            <a:r>
              <a:rPr lang="ko-KR" altLang="en-US" sz="1400" dirty="0">
                <a:latin typeface="+mj-lt"/>
              </a:rPr>
              <a:t>네 가지 강좌 확인 가능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폰트의 크기 확대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내용 최소화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그림으로 직관적인 이해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깔끔한 디자인</a:t>
            </a:r>
          </a:p>
        </p:txBody>
      </p:sp>
    </p:spTree>
    <p:extLst>
      <p:ext uri="{BB962C8B-B14F-4D97-AF65-F5344CB8AC3E}">
        <p14:creationId xmlns:p14="http://schemas.microsoft.com/office/powerpoint/2010/main" val="114845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05A2F-EA4D-4939-B132-7491C49E337F}"/>
              </a:ext>
            </a:extLst>
          </p:cNvPr>
          <p:cNvSpPr txBox="1"/>
          <p:nvPr/>
        </p:nvSpPr>
        <p:spPr>
          <a:xfrm>
            <a:off x="-57150" y="105912"/>
            <a:ext cx="9588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u="sng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</a:p>
          <a:p>
            <a:pPr algn="ctr"/>
            <a:r>
              <a:rPr lang="ko-KR" altLang="en-US" sz="2000" spc="-150" dirty="0">
                <a:solidFill>
                  <a:srgbClr val="F59999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코트라 고딕체" panose="02020603020101020101" pitchFamily="18" charset="-127"/>
              </a:rPr>
              <a:t>서비스 </a:t>
            </a:r>
            <a:endParaRPr lang="en-US" altLang="ko-KR" sz="2000" spc="-150" dirty="0">
              <a:solidFill>
                <a:srgbClr val="F59999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코트라 고딕체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A66F74-0150-41C1-86F2-77206840A107}"/>
              </a:ext>
            </a:extLst>
          </p:cNvPr>
          <p:cNvCxnSpPr>
            <a:cxnSpLocks/>
          </p:cNvCxnSpPr>
          <p:nvPr/>
        </p:nvCxnSpPr>
        <p:spPr>
          <a:xfrm>
            <a:off x="5620018" y="6515100"/>
            <a:ext cx="10646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C6F83-D74C-4B9D-A79C-CD6AC1A24D17}"/>
              </a:ext>
            </a:extLst>
          </p:cNvPr>
          <p:cNvGrpSpPr/>
          <p:nvPr/>
        </p:nvGrpSpPr>
        <p:grpSpPr>
          <a:xfrm>
            <a:off x="5317252" y="6515100"/>
            <a:ext cx="1652892" cy="276999"/>
            <a:chOff x="5357201" y="6438900"/>
            <a:chExt cx="1652892" cy="2769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5089BF-B368-4746-AA4A-D9696D428082}"/>
                </a:ext>
              </a:extLst>
            </p:cNvPr>
            <p:cNvSpPr txBox="1"/>
            <p:nvPr/>
          </p:nvSpPr>
          <p:spPr>
            <a:xfrm>
              <a:off x="5357201" y="6438900"/>
              <a:ext cx="16528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15_</a:t>
              </a:r>
              <a:r>
                <a:rPr lang="ko-KR" altLang="en-US" sz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튀김조심</a:t>
              </a:r>
              <a:endParaRPr lang="ko-KR" altLang="en-US" sz="1200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BA3603D-75B8-4A4D-99A4-860C0A156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59967" y="6438900"/>
              <a:ext cx="10646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CBD357B-D1E1-4610-A060-CD141FBE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01" y="99557"/>
            <a:ext cx="779099" cy="736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1DB8EE-2D1F-4FD7-9975-51CFFC463801}"/>
              </a:ext>
            </a:extLst>
          </p:cNvPr>
          <p:cNvSpPr txBox="1"/>
          <p:nvPr/>
        </p:nvSpPr>
        <p:spPr>
          <a:xfrm>
            <a:off x="1135685" y="283079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* </a:t>
            </a:r>
            <a:r>
              <a:rPr lang="en-US" altLang="ko-KR" b="1" dirty="0"/>
              <a:t>DETAIL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AC37AA-C272-4DD0-B707-D6E816CC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8" y="835934"/>
            <a:ext cx="5992388" cy="33457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41A480D-A704-4B8F-8EA8-4C8DBB244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94" y="835934"/>
            <a:ext cx="4521230" cy="25182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D20BB7-5F93-40AC-8C5E-45B0ABECE36C}"/>
              </a:ext>
            </a:extLst>
          </p:cNvPr>
          <p:cNvSpPr txBox="1"/>
          <p:nvPr/>
        </p:nvSpPr>
        <p:spPr>
          <a:xfrm>
            <a:off x="798978" y="4483847"/>
            <a:ext cx="689476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제목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간단한 </a:t>
            </a:r>
            <a:r>
              <a:rPr lang="ko-KR" altLang="en-US" sz="1400" dirty="0" err="1">
                <a:latin typeface="+mj-lt"/>
              </a:rPr>
              <a:t>소개글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직관적인 구성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영상 </a:t>
            </a:r>
            <a:r>
              <a:rPr lang="en-US" altLang="ko-KR" sz="1400" dirty="0">
                <a:latin typeface="+mj-lt"/>
              </a:rPr>
              <a:t>/ </a:t>
            </a:r>
            <a:r>
              <a:rPr lang="ko-KR" altLang="en-US" sz="1400" dirty="0">
                <a:latin typeface="+mj-lt"/>
              </a:rPr>
              <a:t>추후 자체 제작된 개인 영상으로 대체 </a:t>
            </a:r>
            <a:r>
              <a:rPr lang="en-US" altLang="ko-KR" sz="1400" dirty="0">
                <a:latin typeface="+mj-lt"/>
              </a:rPr>
              <a:t>or </a:t>
            </a:r>
            <a:r>
              <a:rPr lang="ko-KR" altLang="en-US" sz="1400" dirty="0">
                <a:latin typeface="+mj-lt"/>
              </a:rPr>
              <a:t>사용자 지정 공개 동영상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j-lt"/>
              </a:rPr>
              <a:t>맞춤형 양질의 컨텐츠 제공</a:t>
            </a:r>
          </a:p>
        </p:txBody>
      </p:sp>
    </p:spTree>
    <p:extLst>
      <p:ext uri="{BB962C8B-B14F-4D97-AF65-F5344CB8AC3E}">
        <p14:creationId xmlns:p14="http://schemas.microsoft.com/office/powerpoint/2010/main" val="98721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705</Words>
  <Application>Microsoft Office PowerPoint</Application>
  <PresentationFormat>와이드스크린</PresentationFormat>
  <Paragraphs>180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-apple-system</vt:lpstr>
      <vt:lpstr>맑은 고딕</vt:lpstr>
      <vt:lpstr>에스코어 드림 4 Regular</vt:lpstr>
      <vt:lpstr>에스코어 드림 8 Heavy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심수연</cp:lastModifiedBy>
  <cp:revision>17</cp:revision>
  <dcterms:created xsi:type="dcterms:W3CDTF">2020-11-30T18:53:39Z</dcterms:created>
  <dcterms:modified xsi:type="dcterms:W3CDTF">2022-02-05T02:05:32Z</dcterms:modified>
</cp:coreProperties>
</file>